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8.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9.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10.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0" r:id="rId4"/>
    <p:sldMasterId id="2147483696" r:id="rId5"/>
    <p:sldMasterId id="2147483703" r:id="rId6"/>
    <p:sldMasterId id="2147483708" r:id="rId7"/>
    <p:sldMasterId id="2147483713" r:id="rId8"/>
    <p:sldMasterId id="2147483718" r:id="rId9"/>
    <p:sldMasterId id="2147483723" r:id="rId10"/>
    <p:sldMasterId id="2147483726" r:id="rId11"/>
    <p:sldMasterId id="2147483731" r:id="rId12"/>
    <p:sldMasterId id="2147483740" r:id="rId13"/>
    <p:sldMasterId id="2147483753" r:id="rId14"/>
  </p:sldMasterIdLst>
  <p:notesMasterIdLst>
    <p:notesMasterId r:id="rId64"/>
  </p:notesMasterIdLst>
  <p:sldIdLst>
    <p:sldId id="257" r:id="rId15"/>
    <p:sldId id="258" r:id="rId16"/>
    <p:sldId id="306" r:id="rId17"/>
    <p:sldId id="263" r:id="rId18"/>
    <p:sldId id="264" r:id="rId19"/>
    <p:sldId id="301" r:id="rId20"/>
    <p:sldId id="292" r:id="rId21"/>
    <p:sldId id="293" r:id="rId22"/>
    <p:sldId id="294" r:id="rId23"/>
    <p:sldId id="295" r:id="rId24"/>
    <p:sldId id="296" r:id="rId25"/>
    <p:sldId id="297" r:id="rId26"/>
    <p:sldId id="298" r:id="rId27"/>
    <p:sldId id="299" r:id="rId28"/>
    <p:sldId id="300" r:id="rId29"/>
    <p:sldId id="304" r:id="rId30"/>
    <p:sldId id="311" r:id="rId31"/>
    <p:sldId id="312" r:id="rId32"/>
    <p:sldId id="313" r:id="rId33"/>
    <p:sldId id="314" r:id="rId34"/>
    <p:sldId id="318" r:id="rId35"/>
    <p:sldId id="319" r:id="rId36"/>
    <p:sldId id="320" r:id="rId37"/>
    <p:sldId id="315" r:id="rId38"/>
    <p:sldId id="316" r:id="rId39"/>
    <p:sldId id="317" r:id="rId40"/>
    <p:sldId id="305" r:id="rId41"/>
    <p:sldId id="302" r:id="rId42"/>
    <p:sldId id="303" r:id="rId43"/>
    <p:sldId id="323" r:id="rId44"/>
    <p:sldId id="328" r:id="rId45"/>
    <p:sldId id="333" r:id="rId46"/>
    <p:sldId id="334" r:id="rId47"/>
    <p:sldId id="335" r:id="rId48"/>
    <p:sldId id="321" r:id="rId49"/>
    <p:sldId id="322" r:id="rId50"/>
    <p:sldId id="324" r:id="rId51"/>
    <p:sldId id="325" r:id="rId52"/>
    <p:sldId id="326" r:id="rId53"/>
    <p:sldId id="327" r:id="rId54"/>
    <p:sldId id="329" r:id="rId55"/>
    <p:sldId id="330" r:id="rId56"/>
    <p:sldId id="331" r:id="rId57"/>
    <p:sldId id="336" r:id="rId58"/>
    <p:sldId id="337" r:id="rId59"/>
    <p:sldId id="338" r:id="rId60"/>
    <p:sldId id="340" r:id="rId61"/>
    <p:sldId id="339" r:id="rId62"/>
    <p:sldId id="341" r:id="rId6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C710B3-F30E-4327-AC5D-90507E63DE10}" v="2" dt="2023-04-12T22:48:22.9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70522" autoAdjust="0"/>
  </p:normalViewPr>
  <p:slideViewPr>
    <p:cSldViewPr snapToGrid="0" snapToObjects="1" showGuides="1">
      <p:cViewPr varScale="1">
        <p:scale>
          <a:sx n="87" d="100"/>
          <a:sy n="87" d="100"/>
        </p:scale>
        <p:origin x="843" y="45"/>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37.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theme" Target="theme/theme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lott, Piers (HC/SC)" userId="fcc8f003-1556-4d4c-a38d-00b62ca8433d" providerId="ADAL" clId="{3FC710B3-F30E-4327-AC5D-90507E63DE10}"/>
    <pc:docChg chg="undo custSel addSld modSld sldOrd">
      <pc:chgData name="Hollott, Piers (HC/SC)" userId="fcc8f003-1556-4d4c-a38d-00b62ca8433d" providerId="ADAL" clId="{3FC710B3-F30E-4327-AC5D-90507E63DE10}" dt="2023-04-12T22:52:06.695" v="221" actId="113"/>
      <pc:docMkLst>
        <pc:docMk/>
      </pc:docMkLst>
      <pc:sldChg chg="modSp new mod">
        <pc:chgData name="Hollott, Piers (HC/SC)" userId="fcc8f003-1556-4d4c-a38d-00b62ca8433d" providerId="ADAL" clId="{3FC710B3-F30E-4327-AC5D-90507E63DE10}" dt="2023-04-12T22:46:51.723" v="153" actId="255"/>
        <pc:sldMkLst>
          <pc:docMk/>
          <pc:sldMk cId="1313853073" sldId="339"/>
        </pc:sldMkLst>
        <pc:spChg chg="mod">
          <ac:chgData name="Hollott, Piers (HC/SC)" userId="fcc8f003-1556-4d4c-a38d-00b62ca8433d" providerId="ADAL" clId="{3FC710B3-F30E-4327-AC5D-90507E63DE10}" dt="2023-04-12T22:45:48.973" v="147" actId="20577"/>
          <ac:spMkLst>
            <pc:docMk/>
            <pc:sldMk cId="1313853073" sldId="339"/>
            <ac:spMk id="2" creationId="{A4132D26-6AB7-FE85-E75C-62B1014D4834}"/>
          </ac:spMkLst>
        </pc:spChg>
        <pc:spChg chg="mod">
          <ac:chgData name="Hollott, Piers (HC/SC)" userId="fcc8f003-1556-4d4c-a38d-00b62ca8433d" providerId="ADAL" clId="{3FC710B3-F30E-4327-AC5D-90507E63DE10}" dt="2023-04-12T22:46:51.723" v="153" actId="255"/>
          <ac:spMkLst>
            <pc:docMk/>
            <pc:sldMk cId="1313853073" sldId="339"/>
            <ac:spMk id="3" creationId="{BBEA0027-A8A0-95C2-9892-D6343218427A}"/>
          </ac:spMkLst>
        </pc:spChg>
      </pc:sldChg>
      <pc:sldChg chg="modSp add mod ord">
        <pc:chgData name="Hollott, Piers (HC/SC)" userId="fcc8f003-1556-4d4c-a38d-00b62ca8433d" providerId="ADAL" clId="{3FC710B3-F30E-4327-AC5D-90507E63DE10}" dt="2023-04-12T22:52:06.695" v="221" actId="113"/>
        <pc:sldMkLst>
          <pc:docMk/>
          <pc:sldMk cId="1364235258" sldId="340"/>
        </pc:sldMkLst>
        <pc:spChg chg="mod">
          <ac:chgData name="Hollott, Piers (HC/SC)" userId="fcc8f003-1556-4d4c-a38d-00b62ca8433d" providerId="ADAL" clId="{3FC710B3-F30E-4327-AC5D-90507E63DE10}" dt="2023-04-12T22:52:06.695" v="221" actId="113"/>
          <ac:spMkLst>
            <pc:docMk/>
            <pc:sldMk cId="1364235258" sldId="340"/>
            <ac:spMk id="3" creationId="{BBEA0027-A8A0-95C2-9892-D6343218427A}"/>
          </ac:spMkLst>
        </pc:spChg>
      </pc:sldChg>
      <pc:sldChg chg="addSp delSp modSp add mod">
        <pc:chgData name="Hollott, Piers (HC/SC)" userId="fcc8f003-1556-4d4c-a38d-00b62ca8433d" providerId="ADAL" clId="{3FC710B3-F30E-4327-AC5D-90507E63DE10}" dt="2023-04-12T22:51:15.067" v="211" actId="255"/>
        <pc:sldMkLst>
          <pc:docMk/>
          <pc:sldMk cId="2547233372" sldId="341"/>
        </pc:sldMkLst>
        <pc:spChg chg="mod">
          <ac:chgData name="Hollott, Piers (HC/SC)" userId="fcc8f003-1556-4d4c-a38d-00b62ca8433d" providerId="ADAL" clId="{3FC710B3-F30E-4327-AC5D-90507E63DE10}" dt="2023-04-12T22:48:14.190" v="193" actId="20577"/>
          <ac:spMkLst>
            <pc:docMk/>
            <pc:sldMk cId="2547233372" sldId="341"/>
            <ac:spMk id="2" creationId="{A4132D26-6AB7-FE85-E75C-62B1014D4834}"/>
          </ac:spMkLst>
        </pc:spChg>
        <pc:spChg chg="mod">
          <ac:chgData name="Hollott, Piers (HC/SC)" userId="fcc8f003-1556-4d4c-a38d-00b62ca8433d" providerId="ADAL" clId="{3FC710B3-F30E-4327-AC5D-90507E63DE10}" dt="2023-04-12T22:51:15.067" v="211" actId="255"/>
          <ac:spMkLst>
            <pc:docMk/>
            <pc:sldMk cId="2547233372" sldId="341"/>
            <ac:spMk id="3" creationId="{BBEA0027-A8A0-95C2-9892-D6343218427A}"/>
          </ac:spMkLst>
        </pc:spChg>
        <pc:spChg chg="add del">
          <ac:chgData name="Hollott, Piers (HC/SC)" userId="fcc8f003-1556-4d4c-a38d-00b62ca8433d" providerId="ADAL" clId="{3FC710B3-F30E-4327-AC5D-90507E63DE10}" dt="2023-04-12T22:48:22.915" v="195"/>
          <ac:spMkLst>
            <pc:docMk/>
            <pc:sldMk cId="2547233372" sldId="341"/>
            <ac:spMk id="4" creationId="{A67031E3-0CC6-055D-0031-3A174CF6D85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E66164-C2E2-48B5-8FB9-45C190576502}" type="doc">
      <dgm:prSet loTypeId="urn:microsoft.com/office/officeart/2005/8/layout/venn1" loCatId="relationship" qsTypeId="urn:microsoft.com/office/officeart/2005/8/quickstyle/simple1" qsCatId="simple" csTypeId="urn:microsoft.com/office/officeart/2005/8/colors/colorful4" csCatId="colorful" phldr="1"/>
      <dgm:spPr/>
    </dgm:pt>
    <dgm:pt modelId="{122D37B9-4ACB-4130-8826-286C0A35E186}">
      <dgm:prSet phldrT="[Text]"/>
      <dgm:spPr/>
      <dgm:t>
        <a:bodyPr/>
        <a:lstStyle/>
        <a:p>
          <a:r>
            <a:rPr lang="en-US" dirty="0"/>
            <a:t>Influence</a:t>
          </a:r>
        </a:p>
      </dgm:t>
    </dgm:pt>
    <dgm:pt modelId="{E2DEDF69-98A4-4BBB-8A12-B042093F5D03}" type="parTrans" cxnId="{6189E70E-0FC1-4411-A293-16AE1D0AA220}">
      <dgm:prSet/>
      <dgm:spPr/>
      <dgm:t>
        <a:bodyPr/>
        <a:lstStyle/>
        <a:p>
          <a:endParaRPr lang="en-US"/>
        </a:p>
      </dgm:t>
    </dgm:pt>
    <dgm:pt modelId="{E8710475-837F-4818-9E5E-2586F4BA6B98}" type="sibTrans" cxnId="{6189E70E-0FC1-4411-A293-16AE1D0AA220}">
      <dgm:prSet/>
      <dgm:spPr/>
      <dgm:t>
        <a:bodyPr/>
        <a:lstStyle/>
        <a:p>
          <a:endParaRPr lang="en-US"/>
        </a:p>
      </dgm:t>
    </dgm:pt>
    <dgm:pt modelId="{E6FCB196-44C1-4397-9465-8B27A5AF9D65}">
      <dgm:prSet phldrT="[Text]"/>
      <dgm:spPr/>
      <dgm:t>
        <a:bodyPr/>
        <a:lstStyle/>
        <a:p>
          <a:r>
            <a:rPr lang="en-US"/>
            <a:t>Jurisdictional </a:t>
          </a:r>
          <a:br>
            <a:rPr lang="en-US"/>
          </a:br>
          <a:r>
            <a:rPr lang="en-US"/>
            <a:t>Ethics</a:t>
          </a:r>
          <a:endParaRPr lang="en-US" dirty="0"/>
        </a:p>
      </dgm:t>
    </dgm:pt>
    <dgm:pt modelId="{B6ED3AE5-6DE3-4259-A97B-5526AC60402E}" type="parTrans" cxnId="{73C9F6DB-EC00-4F9E-BE04-6C7F167F129C}">
      <dgm:prSet/>
      <dgm:spPr/>
      <dgm:t>
        <a:bodyPr/>
        <a:lstStyle/>
        <a:p>
          <a:endParaRPr lang="en-US"/>
        </a:p>
      </dgm:t>
    </dgm:pt>
    <dgm:pt modelId="{24F78875-55CF-4D9C-A3DD-A723CE6AA877}" type="sibTrans" cxnId="{73C9F6DB-EC00-4F9E-BE04-6C7F167F129C}">
      <dgm:prSet/>
      <dgm:spPr/>
      <dgm:t>
        <a:bodyPr/>
        <a:lstStyle/>
        <a:p>
          <a:endParaRPr lang="en-US"/>
        </a:p>
      </dgm:t>
    </dgm:pt>
    <dgm:pt modelId="{F77D98D5-136C-45AC-A546-6484173E0C8C}">
      <dgm:prSet phldrT="[Text]"/>
      <dgm:spPr/>
      <dgm:t>
        <a:bodyPr/>
        <a:lstStyle/>
        <a:p>
          <a:r>
            <a:rPr lang="en-US" dirty="0"/>
            <a:t>Business</a:t>
          </a:r>
        </a:p>
      </dgm:t>
    </dgm:pt>
    <dgm:pt modelId="{C6583B12-959C-4C0F-B819-56BBA595D970}" type="parTrans" cxnId="{9DF35672-0A72-4C37-8612-C7917D259722}">
      <dgm:prSet/>
      <dgm:spPr/>
      <dgm:t>
        <a:bodyPr/>
        <a:lstStyle/>
        <a:p>
          <a:endParaRPr lang="en-US"/>
        </a:p>
      </dgm:t>
    </dgm:pt>
    <dgm:pt modelId="{D68CB987-B2CF-4CC0-A902-6B35C1F8071E}" type="sibTrans" cxnId="{9DF35672-0A72-4C37-8612-C7917D259722}">
      <dgm:prSet/>
      <dgm:spPr/>
      <dgm:t>
        <a:bodyPr/>
        <a:lstStyle/>
        <a:p>
          <a:endParaRPr lang="en-US"/>
        </a:p>
      </dgm:t>
    </dgm:pt>
    <dgm:pt modelId="{D79EE55B-5753-4377-BD72-18067E38F13B}">
      <dgm:prSet/>
      <dgm:spPr/>
      <dgm:t>
        <a:bodyPr/>
        <a:lstStyle/>
        <a:p>
          <a:r>
            <a:rPr lang="en-US" dirty="0"/>
            <a:t>Technical</a:t>
          </a:r>
        </a:p>
      </dgm:t>
    </dgm:pt>
    <dgm:pt modelId="{22078AE6-CCD6-44BC-9C1E-812B43A65F42}" type="parTrans" cxnId="{9AAE3746-7AB9-4473-AE49-F7A36460E376}">
      <dgm:prSet/>
      <dgm:spPr/>
      <dgm:t>
        <a:bodyPr/>
        <a:lstStyle/>
        <a:p>
          <a:endParaRPr lang="en-US"/>
        </a:p>
      </dgm:t>
    </dgm:pt>
    <dgm:pt modelId="{9051325D-44C4-4E62-8E8D-CD11220A2CBA}" type="sibTrans" cxnId="{9AAE3746-7AB9-4473-AE49-F7A36460E376}">
      <dgm:prSet/>
      <dgm:spPr/>
      <dgm:t>
        <a:bodyPr/>
        <a:lstStyle/>
        <a:p>
          <a:endParaRPr lang="en-US"/>
        </a:p>
      </dgm:t>
    </dgm:pt>
    <dgm:pt modelId="{4C3364EA-3539-4539-A7D8-D93E982CAA1D}" type="pres">
      <dgm:prSet presAssocID="{01E66164-C2E2-48B5-8FB9-45C190576502}" presName="compositeShape" presStyleCnt="0">
        <dgm:presLayoutVars>
          <dgm:chMax val="7"/>
          <dgm:dir/>
          <dgm:resizeHandles val="exact"/>
        </dgm:presLayoutVars>
      </dgm:prSet>
      <dgm:spPr/>
    </dgm:pt>
    <dgm:pt modelId="{7E6DD04B-A771-41D5-90A8-B2AE360E0DD6}" type="pres">
      <dgm:prSet presAssocID="{122D37B9-4ACB-4130-8826-286C0A35E186}" presName="circ1" presStyleLbl="vennNode1" presStyleIdx="0" presStyleCnt="4"/>
      <dgm:spPr/>
    </dgm:pt>
    <dgm:pt modelId="{4C702C7B-EA86-4F79-B4C5-A040E7900D21}" type="pres">
      <dgm:prSet presAssocID="{122D37B9-4ACB-4130-8826-286C0A35E186}" presName="circ1Tx" presStyleLbl="revTx" presStyleIdx="0" presStyleCnt="0">
        <dgm:presLayoutVars>
          <dgm:chMax val="0"/>
          <dgm:chPref val="0"/>
          <dgm:bulletEnabled val="1"/>
        </dgm:presLayoutVars>
      </dgm:prSet>
      <dgm:spPr/>
    </dgm:pt>
    <dgm:pt modelId="{B5F7E668-440A-4012-A4AD-92AD749F093F}" type="pres">
      <dgm:prSet presAssocID="{D79EE55B-5753-4377-BD72-18067E38F13B}" presName="circ2" presStyleLbl="vennNode1" presStyleIdx="1" presStyleCnt="4"/>
      <dgm:spPr/>
    </dgm:pt>
    <dgm:pt modelId="{A79776AB-5CC1-42E6-862B-CC2B28C15D6A}" type="pres">
      <dgm:prSet presAssocID="{D79EE55B-5753-4377-BD72-18067E38F13B}" presName="circ2Tx" presStyleLbl="revTx" presStyleIdx="0" presStyleCnt="0">
        <dgm:presLayoutVars>
          <dgm:chMax val="0"/>
          <dgm:chPref val="0"/>
          <dgm:bulletEnabled val="1"/>
        </dgm:presLayoutVars>
      </dgm:prSet>
      <dgm:spPr/>
    </dgm:pt>
    <dgm:pt modelId="{8266C55B-AD5E-492D-8E37-252C9CFCB532}" type="pres">
      <dgm:prSet presAssocID="{E6FCB196-44C1-4397-9465-8B27A5AF9D65}" presName="circ3" presStyleLbl="vennNode1" presStyleIdx="2" presStyleCnt="4"/>
      <dgm:spPr/>
    </dgm:pt>
    <dgm:pt modelId="{00E7D275-CBEE-45F5-831C-C03ACCD9C6FE}" type="pres">
      <dgm:prSet presAssocID="{E6FCB196-44C1-4397-9465-8B27A5AF9D65}" presName="circ3Tx" presStyleLbl="revTx" presStyleIdx="0" presStyleCnt="0">
        <dgm:presLayoutVars>
          <dgm:chMax val="0"/>
          <dgm:chPref val="0"/>
          <dgm:bulletEnabled val="1"/>
        </dgm:presLayoutVars>
      </dgm:prSet>
      <dgm:spPr/>
    </dgm:pt>
    <dgm:pt modelId="{E1832E89-69ED-4867-BD52-747FB6E98BDC}" type="pres">
      <dgm:prSet presAssocID="{F77D98D5-136C-45AC-A546-6484173E0C8C}" presName="circ4" presStyleLbl="vennNode1" presStyleIdx="3" presStyleCnt="4"/>
      <dgm:spPr/>
    </dgm:pt>
    <dgm:pt modelId="{BBC345B6-D3B2-41B5-8604-3FB577A807F7}" type="pres">
      <dgm:prSet presAssocID="{F77D98D5-136C-45AC-A546-6484173E0C8C}" presName="circ4Tx" presStyleLbl="revTx" presStyleIdx="0" presStyleCnt="0">
        <dgm:presLayoutVars>
          <dgm:chMax val="0"/>
          <dgm:chPref val="0"/>
          <dgm:bulletEnabled val="1"/>
        </dgm:presLayoutVars>
      </dgm:prSet>
      <dgm:spPr/>
    </dgm:pt>
  </dgm:ptLst>
  <dgm:cxnLst>
    <dgm:cxn modelId="{6189E70E-0FC1-4411-A293-16AE1D0AA220}" srcId="{01E66164-C2E2-48B5-8FB9-45C190576502}" destId="{122D37B9-4ACB-4130-8826-286C0A35E186}" srcOrd="0" destOrd="0" parTransId="{E2DEDF69-98A4-4BBB-8A12-B042093F5D03}" sibTransId="{E8710475-837F-4818-9E5E-2586F4BA6B98}"/>
    <dgm:cxn modelId="{95B7630F-E9D9-4455-9F2F-9851A2C65EA7}" type="presOf" srcId="{F77D98D5-136C-45AC-A546-6484173E0C8C}" destId="{E1832E89-69ED-4867-BD52-747FB6E98BDC}" srcOrd="0" destOrd="0" presId="urn:microsoft.com/office/officeart/2005/8/layout/venn1"/>
    <dgm:cxn modelId="{E830EB3F-BF7B-4C57-B15C-BD25D40B2324}" type="presOf" srcId="{01E66164-C2E2-48B5-8FB9-45C190576502}" destId="{4C3364EA-3539-4539-A7D8-D93E982CAA1D}" srcOrd="0" destOrd="0" presId="urn:microsoft.com/office/officeart/2005/8/layout/venn1"/>
    <dgm:cxn modelId="{9AAE3746-7AB9-4473-AE49-F7A36460E376}" srcId="{01E66164-C2E2-48B5-8FB9-45C190576502}" destId="{D79EE55B-5753-4377-BD72-18067E38F13B}" srcOrd="1" destOrd="0" parTransId="{22078AE6-CCD6-44BC-9C1E-812B43A65F42}" sibTransId="{9051325D-44C4-4E62-8E8D-CD11220A2CBA}"/>
    <dgm:cxn modelId="{4566A867-BD42-41F3-990B-E5F3832A2BFF}" type="presOf" srcId="{E6FCB196-44C1-4397-9465-8B27A5AF9D65}" destId="{8266C55B-AD5E-492D-8E37-252C9CFCB532}" srcOrd="0" destOrd="0" presId="urn:microsoft.com/office/officeart/2005/8/layout/venn1"/>
    <dgm:cxn modelId="{9DF35672-0A72-4C37-8612-C7917D259722}" srcId="{01E66164-C2E2-48B5-8FB9-45C190576502}" destId="{F77D98D5-136C-45AC-A546-6484173E0C8C}" srcOrd="3" destOrd="0" parTransId="{C6583B12-959C-4C0F-B819-56BBA595D970}" sibTransId="{D68CB987-B2CF-4CC0-A902-6B35C1F8071E}"/>
    <dgm:cxn modelId="{DFC1D552-FB1B-44D8-9C61-93866F9C4845}" type="presOf" srcId="{E6FCB196-44C1-4397-9465-8B27A5AF9D65}" destId="{00E7D275-CBEE-45F5-831C-C03ACCD9C6FE}" srcOrd="1" destOrd="0" presId="urn:microsoft.com/office/officeart/2005/8/layout/venn1"/>
    <dgm:cxn modelId="{F13A799A-6DA7-4735-ADC8-FD238046DFC1}" type="presOf" srcId="{F77D98D5-136C-45AC-A546-6484173E0C8C}" destId="{BBC345B6-D3B2-41B5-8604-3FB577A807F7}" srcOrd="1" destOrd="0" presId="urn:microsoft.com/office/officeart/2005/8/layout/venn1"/>
    <dgm:cxn modelId="{1039899B-2BA6-40B9-ACEC-A750354FD6F4}" type="presOf" srcId="{D79EE55B-5753-4377-BD72-18067E38F13B}" destId="{B5F7E668-440A-4012-A4AD-92AD749F093F}" srcOrd="0" destOrd="0" presId="urn:microsoft.com/office/officeart/2005/8/layout/venn1"/>
    <dgm:cxn modelId="{8AA0109F-DC35-4463-BD58-D8A2AA4430D4}" type="presOf" srcId="{D79EE55B-5753-4377-BD72-18067E38F13B}" destId="{A79776AB-5CC1-42E6-862B-CC2B28C15D6A}" srcOrd="1" destOrd="0" presId="urn:microsoft.com/office/officeart/2005/8/layout/venn1"/>
    <dgm:cxn modelId="{DE4A08D8-B6EE-4096-9E7B-E49CFB03D485}" type="presOf" srcId="{122D37B9-4ACB-4130-8826-286C0A35E186}" destId="{7E6DD04B-A771-41D5-90A8-B2AE360E0DD6}" srcOrd="0" destOrd="0" presId="urn:microsoft.com/office/officeart/2005/8/layout/venn1"/>
    <dgm:cxn modelId="{73C9F6DB-EC00-4F9E-BE04-6C7F167F129C}" srcId="{01E66164-C2E2-48B5-8FB9-45C190576502}" destId="{E6FCB196-44C1-4397-9465-8B27A5AF9D65}" srcOrd="2" destOrd="0" parTransId="{B6ED3AE5-6DE3-4259-A97B-5526AC60402E}" sibTransId="{24F78875-55CF-4D9C-A3DD-A723CE6AA877}"/>
    <dgm:cxn modelId="{A66A26E3-687C-4CCD-A4E1-23B56B45C1BB}" type="presOf" srcId="{122D37B9-4ACB-4130-8826-286C0A35E186}" destId="{4C702C7B-EA86-4F79-B4C5-A040E7900D21}" srcOrd="1" destOrd="0" presId="urn:microsoft.com/office/officeart/2005/8/layout/venn1"/>
    <dgm:cxn modelId="{EE103868-5798-42B1-9DFD-20D42AE3CDBE}" type="presParOf" srcId="{4C3364EA-3539-4539-A7D8-D93E982CAA1D}" destId="{7E6DD04B-A771-41D5-90A8-B2AE360E0DD6}" srcOrd="0" destOrd="0" presId="urn:microsoft.com/office/officeart/2005/8/layout/venn1"/>
    <dgm:cxn modelId="{5B899FB4-4B96-4A2F-B5E4-5373F4696590}" type="presParOf" srcId="{4C3364EA-3539-4539-A7D8-D93E982CAA1D}" destId="{4C702C7B-EA86-4F79-B4C5-A040E7900D21}" srcOrd="1" destOrd="0" presId="urn:microsoft.com/office/officeart/2005/8/layout/venn1"/>
    <dgm:cxn modelId="{62BB4C6E-FDFB-4475-8F4A-2498645542DD}" type="presParOf" srcId="{4C3364EA-3539-4539-A7D8-D93E982CAA1D}" destId="{B5F7E668-440A-4012-A4AD-92AD749F093F}" srcOrd="2" destOrd="0" presId="urn:microsoft.com/office/officeart/2005/8/layout/venn1"/>
    <dgm:cxn modelId="{D942E829-013F-43B9-8B43-D9A1E11867B5}" type="presParOf" srcId="{4C3364EA-3539-4539-A7D8-D93E982CAA1D}" destId="{A79776AB-5CC1-42E6-862B-CC2B28C15D6A}" srcOrd="3" destOrd="0" presId="urn:microsoft.com/office/officeart/2005/8/layout/venn1"/>
    <dgm:cxn modelId="{9E372AFD-74E7-4E57-A2F5-19A3D1674CAB}" type="presParOf" srcId="{4C3364EA-3539-4539-A7D8-D93E982CAA1D}" destId="{8266C55B-AD5E-492D-8E37-252C9CFCB532}" srcOrd="4" destOrd="0" presId="urn:microsoft.com/office/officeart/2005/8/layout/venn1"/>
    <dgm:cxn modelId="{C8E38506-B0E3-49A8-ACC1-BE83174F74F7}" type="presParOf" srcId="{4C3364EA-3539-4539-A7D8-D93E982CAA1D}" destId="{00E7D275-CBEE-45F5-831C-C03ACCD9C6FE}" srcOrd="5" destOrd="0" presId="urn:microsoft.com/office/officeart/2005/8/layout/venn1"/>
    <dgm:cxn modelId="{D6F7D251-8F0A-4C38-95AC-655F20CF3333}" type="presParOf" srcId="{4C3364EA-3539-4539-A7D8-D93E982CAA1D}" destId="{E1832E89-69ED-4867-BD52-747FB6E98BDC}" srcOrd="6" destOrd="0" presId="urn:microsoft.com/office/officeart/2005/8/layout/venn1"/>
    <dgm:cxn modelId="{99BA1D3B-C02E-455C-85DC-CF5195CD13D7}" type="presParOf" srcId="{4C3364EA-3539-4539-A7D8-D93E982CAA1D}" destId="{BBC345B6-D3B2-41B5-8604-3FB577A807F7}" srcOrd="7"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72352F-3696-4AB4-ACFB-2800AAD53240}" type="doc">
      <dgm:prSet loTypeId="urn:microsoft.com/office/officeart/2005/8/layout/venn1" loCatId="relationship" qsTypeId="urn:microsoft.com/office/officeart/2005/8/quickstyle/simple1" qsCatId="simple" csTypeId="urn:microsoft.com/office/officeart/2005/8/colors/colorful5" csCatId="colorful" phldr="1"/>
      <dgm:spPr/>
    </dgm:pt>
    <dgm:pt modelId="{5E50B5C4-8DB2-4754-A55D-3CADB3AF4D9F}">
      <dgm:prSet phldrT="[Text]"/>
      <dgm:spPr/>
      <dgm:t>
        <a:bodyPr/>
        <a:lstStyle/>
        <a:p>
          <a:r>
            <a:rPr lang="en-US" dirty="0">
              <a:solidFill>
                <a:schemeClr val="bg1"/>
              </a:solidFill>
            </a:rPr>
            <a:t>Mediation</a:t>
          </a:r>
        </a:p>
      </dgm:t>
    </dgm:pt>
    <dgm:pt modelId="{BDCCA270-3D99-40D3-A986-2DC40833C381}" type="parTrans" cxnId="{90D5CFFB-FB87-4CA7-901C-05945723503D}">
      <dgm:prSet/>
      <dgm:spPr/>
      <dgm:t>
        <a:bodyPr/>
        <a:lstStyle/>
        <a:p>
          <a:endParaRPr lang="en-US">
            <a:solidFill>
              <a:schemeClr val="bg1"/>
            </a:solidFill>
          </a:endParaRPr>
        </a:p>
      </dgm:t>
    </dgm:pt>
    <dgm:pt modelId="{2A93400D-15B4-4C42-8389-B81E79EEE076}" type="sibTrans" cxnId="{90D5CFFB-FB87-4CA7-901C-05945723503D}">
      <dgm:prSet/>
      <dgm:spPr/>
      <dgm:t>
        <a:bodyPr/>
        <a:lstStyle/>
        <a:p>
          <a:endParaRPr lang="en-US">
            <a:solidFill>
              <a:schemeClr val="bg1"/>
            </a:solidFill>
          </a:endParaRPr>
        </a:p>
      </dgm:t>
    </dgm:pt>
    <dgm:pt modelId="{E453A9DD-FC54-4D56-BB8C-003EAC04E9E5}">
      <dgm:prSet phldrT="[Text]"/>
      <dgm:spPr/>
      <dgm:t>
        <a:bodyPr/>
        <a:lstStyle/>
        <a:p>
          <a:r>
            <a:rPr lang="en-US" dirty="0">
              <a:solidFill>
                <a:schemeClr val="bg1"/>
              </a:solidFill>
            </a:rPr>
            <a:t>Subjectivity</a:t>
          </a:r>
        </a:p>
      </dgm:t>
    </dgm:pt>
    <dgm:pt modelId="{E42FF955-1F14-4CC8-80DF-1CAFF510AF8D}" type="parTrans" cxnId="{D8EA3546-B5FF-4C0E-91B6-DC4F3C57FB97}">
      <dgm:prSet/>
      <dgm:spPr/>
      <dgm:t>
        <a:bodyPr/>
        <a:lstStyle/>
        <a:p>
          <a:endParaRPr lang="en-US">
            <a:solidFill>
              <a:schemeClr val="bg1"/>
            </a:solidFill>
          </a:endParaRPr>
        </a:p>
      </dgm:t>
    </dgm:pt>
    <dgm:pt modelId="{55322429-2625-4FC0-976C-57BC617DBAF1}" type="sibTrans" cxnId="{D8EA3546-B5FF-4C0E-91B6-DC4F3C57FB97}">
      <dgm:prSet/>
      <dgm:spPr/>
      <dgm:t>
        <a:bodyPr/>
        <a:lstStyle/>
        <a:p>
          <a:endParaRPr lang="en-US">
            <a:solidFill>
              <a:schemeClr val="bg1"/>
            </a:solidFill>
          </a:endParaRPr>
        </a:p>
      </dgm:t>
    </dgm:pt>
    <dgm:pt modelId="{93617A95-F66C-4CF0-9200-E4C0C127E79D}">
      <dgm:prSet phldrT="[Text]"/>
      <dgm:spPr/>
      <dgm:t>
        <a:bodyPr/>
        <a:lstStyle/>
        <a:p>
          <a:r>
            <a:rPr lang="en-US" dirty="0">
              <a:solidFill>
                <a:schemeClr val="bg1"/>
              </a:solidFill>
            </a:rPr>
            <a:t>Objectivity</a:t>
          </a:r>
        </a:p>
      </dgm:t>
    </dgm:pt>
    <dgm:pt modelId="{872D9CA9-E878-4526-9665-9B0AA99E91F1}" type="parTrans" cxnId="{A719CDFC-0803-4262-85E2-C923607E95DE}">
      <dgm:prSet/>
      <dgm:spPr/>
      <dgm:t>
        <a:bodyPr/>
        <a:lstStyle/>
        <a:p>
          <a:endParaRPr lang="en-US">
            <a:solidFill>
              <a:schemeClr val="bg1"/>
            </a:solidFill>
          </a:endParaRPr>
        </a:p>
      </dgm:t>
    </dgm:pt>
    <dgm:pt modelId="{3CBBEF94-2B0B-4025-AFC3-EB3889B7E68E}" type="sibTrans" cxnId="{A719CDFC-0803-4262-85E2-C923607E95DE}">
      <dgm:prSet/>
      <dgm:spPr/>
      <dgm:t>
        <a:bodyPr/>
        <a:lstStyle/>
        <a:p>
          <a:endParaRPr lang="en-US">
            <a:solidFill>
              <a:schemeClr val="bg1"/>
            </a:solidFill>
          </a:endParaRPr>
        </a:p>
      </dgm:t>
    </dgm:pt>
    <dgm:pt modelId="{CB689DCE-B5AC-42ED-85FC-C8B0B2F0C825}" type="pres">
      <dgm:prSet presAssocID="{1B72352F-3696-4AB4-ACFB-2800AAD53240}" presName="compositeShape" presStyleCnt="0">
        <dgm:presLayoutVars>
          <dgm:chMax val="7"/>
          <dgm:dir/>
          <dgm:resizeHandles val="exact"/>
        </dgm:presLayoutVars>
      </dgm:prSet>
      <dgm:spPr/>
    </dgm:pt>
    <dgm:pt modelId="{6BF9CE58-6BA8-47BC-80D6-47914BD43A98}" type="pres">
      <dgm:prSet presAssocID="{5E50B5C4-8DB2-4754-A55D-3CADB3AF4D9F}" presName="circ1" presStyleLbl="vennNode1" presStyleIdx="0" presStyleCnt="3"/>
      <dgm:spPr/>
    </dgm:pt>
    <dgm:pt modelId="{C197B4A1-29BD-4371-B75C-0822AAEAF2A3}" type="pres">
      <dgm:prSet presAssocID="{5E50B5C4-8DB2-4754-A55D-3CADB3AF4D9F}" presName="circ1Tx" presStyleLbl="revTx" presStyleIdx="0" presStyleCnt="0">
        <dgm:presLayoutVars>
          <dgm:chMax val="0"/>
          <dgm:chPref val="0"/>
          <dgm:bulletEnabled val="1"/>
        </dgm:presLayoutVars>
      </dgm:prSet>
      <dgm:spPr/>
    </dgm:pt>
    <dgm:pt modelId="{1B9902DF-9DF8-4F25-8EB2-27FA6E771D7F}" type="pres">
      <dgm:prSet presAssocID="{E453A9DD-FC54-4D56-BB8C-003EAC04E9E5}" presName="circ2" presStyleLbl="vennNode1" presStyleIdx="1" presStyleCnt="3"/>
      <dgm:spPr/>
    </dgm:pt>
    <dgm:pt modelId="{8AEE12E4-8F58-48FC-9512-D4ED13E6B4CB}" type="pres">
      <dgm:prSet presAssocID="{E453A9DD-FC54-4D56-BB8C-003EAC04E9E5}" presName="circ2Tx" presStyleLbl="revTx" presStyleIdx="0" presStyleCnt="0">
        <dgm:presLayoutVars>
          <dgm:chMax val="0"/>
          <dgm:chPref val="0"/>
          <dgm:bulletEnabled val="1"/>
        </dgm:presLayoutVars>
      </dgm:prSet>
      <dgm:spPr/>
    </dgm:pt>
    <dgm:pt modelId="{3AE03DC6-D102-4C13-962E-EDDDFEF4CFE9}" type="pres">
      <dgm:prSet presAssocID="{93617A95-F66C-4CF0-9200-E4C0C127E79D}" presName="circ3" presStyleLbl="vennNode1" presStyleIdx="2" presStyleCnt="3"/>
      <dgm:spPr/>
    </dgm:pt>
    <dgm:pt modelId="{ECFB84AC-DB07-4054-BBC6-919A1428BE61}" type="pres">
      <dgm:prSet presAssocID="{93617A95-F66C-4CF0-9200-E4C0C127E79D}" presName="circ3Tx" presStyleLbl="revTx" presStyleIdx="0" presStyleCnt="0">
        <dgm:presLayoutVars>
          <dgm:chMax val="0"/>
          <dgm:chPref val="0"/>
          <dgm:bulletEnabled val="1"/>
        </dgm:presLayoutVars>
      </dgm:prSet>
      <dgm:spPr/>
    </dgm:pt>
  </dgm:ptLst>
  <dgm:cxnLst>
    <dgm:cxn modelId="{D6B66C12-E7F6-473D-AC18-8A9D9ADA6939}" type="presOf" srcId="{1B72352F-3696-4AB4-ACFB-2800AAD53240}" destId="{CB689DCE-B5AC-42ED-85FC-C8B0B2F0C825}" srcOrd="0" destOrd="0" presId="urn:microsoft.com/office/officeart/2005/8/layout/venn1"/>
    <dgm:cxn modelId="{FF37FC37-91DC-411B-BC4A-84B70F1E51B8}" type="presOf" srcId="{5E50B5C4-8DB2-4754-A55D-3CADB3AF4D9F}" destId="{6BF9CE58-6BA8-47BC-80D6-47914BD43A98}" srcOrd="0" destOrd="0" presId="urn:microsoft.com/office/officeart/2005/8/layout/venn1"/>
    <dgm:cxn modelId="{F73B8F61-D092-47D8-9515-A9496CD092B5}" type="presOf" srcId="{E453A9DD-FC54-4D56-BB8C-003EAC04E9E5}" destId="{1B9902DF-9DF8-4F25-8EB2-27FA6E771D7F}" srcOrd="0" destOrd="0" presId="urn:microsoft.com/office/officeart/2005/8/layout/venn1"/>
    <dgm:cxn modelId="{D8EA3546-B5FF-4C0E-91B6-DC4F3C57FB97}" srcId="{1B72352F-3696-4AB4-ACFB-2800AAD53240}" destId="{E453A9DD-FC54-4D56-BB8C-003EAC04E9E5}" srcOrd="1" destOrd="0" parTransId="{E42FF955-1F14-4CC8-80DF-1CAFF510AF8D}" sibTransId="{55322429-2625-4FC0-976C-57BC617DBAF1}"/>
    <dgm:cxn modelId="{7C9A4E7E-4F97-481C-B153-5AA829543449}" type="presOf" srcId="{E453A9DD-FC54-4D56-BB8C-003EAC04E9E5}" destId="{8AEE12E4-8F58-48FC-9512-D4ED13E6B4CB}" srcOrd="1" destOrd="0" presId="urn:microsoft.com/office/officeart/2005/8/layout/venn1"/>
    <dgm:cxn modelId="{86DC9785-2473-471D-A1B1-2D413D78DCA8}" type="presOf" srcId="{93617A95-F66C-4CF0-9200-E4C0C127E79D}" destId="{3AE03DC6-D102-4C13-962E-EDDDFEF4CFE9}" srcOrd="0" destOrd="0" presId="urn:microsoft.com/office/officeart/2005/8/layout/venn1"/>
    <dgm:cxn modelId="{AEE35191-034F-4F00-B872-5635B1DDAE35}" type="presOf" srcId="{93617A95-F66C-4CF0-9200-E4C0C127E79D}" destId="{ECFB84AC-DB07-4054-BBC6-919A1428BE61}" srcOrd="1" destOrd="0" presId="urn:microsoft.com/office/officeart/2005/8/layout/venn1"/>
    <dgm:cxn modelId="{1A65F7A9-674F-4250-A751-05188FE5CBDE}" type="presOf" srcId="{5E50B5C4-8DB2-4754-A55D-3CADB3AF4D9F}" destId="{C197B4A1-29BD-4371-B75C-0822AAEAF2A3}" srcOrd="1" destOrd="0" presId="urn:microsoft.com/office/officeart/2005/8/layout/venn1"/>
    <dgm:cxn modelId="{90D5CFFB-FB87-4CA7-901C-05945723503D}" srcId="{1B72352F-3696-4AB4-ACFB-2800AAD53240}" destId="{5E50B5C4-8DB2-4754-A55D-3CADB3AF4D9F}" srcOrd="0" destOrd="0" parTransId="{BDCCA270-3D99-40D3-A986-2DC40833C381}" sibTransId="{2A93400D-15B4-4C42-8389-B81E79EEE076}"/>
    <dgm:cxn modelId="{A719CDFC-0803-4262-85E2-C923607E95DE}" srcId="{1B72352F-3696-4AB4-ACFB-2800AAD53240}" destId="{93617A95-F66C-4CF0-9200-E4C0C127E79D}" srcOrd="2" destOrd="0" parTransId="{872D9CA9-E878-4526-9665-9B0AA99E91F1}" sibTransId="{3CBBEF94-2B0B-4025-AFC3-EB3889B7E68E}"/>
    <dgm:cxn modelId="{1F3EAFC7-19C1-4114-9F08-E52CAAE5F468}" type="presParOf" srcId="{CB689DCE-B5AC-42ED-85FC-C8B0B2F0C825}" destId="{6BF9CE58-6BA8-47BC-80D6-47914BD43A98}" srcOrd="0" destOrd="0" presId="urn:microsoft.com/office/officeart/2005/8/layout/venn1"/>
    <dgm:cxn modelId="{4F27F35C-9934-4F9A-8FD7-AAB9770E3DC1}" type="presParOf" srcId="{CB689DCE-B5AC-42ED-85FC-C8B0B2F0C825}" destId="{C197B4A1-29BD-4371-B75C-0822AAEAF2A3}" srcOrd="1" destOrd="0" presId="urn:microsoft.com/office/officeart/2005/8/layout/venn1"/>
    <dgm:cxn modelId="{6EE3F282-A853-4F07-A79E-C1D44070C735}" type="presParOf" srcId="{CB689DCE-B5AC-42ED-85FC-C8B0B2F0C825}" destId="{1B9902DF-9DF8-4F25-8EB2-27FA6E771D7F}" srcOrd="2" destOrd="0" presId="urn:microsoft.com/office/officeart/2005/8/layout/venn1"/>
    <dgm:cxn modelId="{4595CB06-4CAA-41D0-B647-2975FF30F564}" type="presParOf" srcId="{CB689DCE-B5AC-42ED-85FC-C8B0B2F0C825}" destId="{8AEE12E4-8F58-48FC-9512-D4ED13E6B4CB}" srcOrd="3" destOrd="0" presId="urn:microsoft.com/office/officeart/2005/8/layout/venn1"/>
    <dgm:cxn modelId="{6432C6D0-CBC0-44D4-8AEC-EC96546E07B4}" type="presParOf" srcId="{CB689DCE-B5AC-42ED-85FC-C8B0B2F0C825}" destId="{3AE03DC6-D102-4C13-962E-EDDDFEF4CFE9}" srcOrd="4" destOrd="0" presId="urn:microsoft.com/office/officeart/2005/8/layout/venn1"/>
    <dgm:cxn modelId="{7453FC38-1A9E-433A-8A7D-FB810844DD35}" type="presParOf" srcId="{CB689DCE-B5AC-42ED-85FC-C8B0B2F0C825}" destId="{ECFB84AC-DB07-4054-BBC6-919A1428BE6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DD04B-A771-41D5-90A8-B2AE360E0DD6}">
      <dsp:nvSpPr>
        <dsp:cNvPr id="0" name=""/>
        <dsp:cNvSpPr/>
      </dsp:nvSpPr>
      <dsp:spPr>
        <a:xfrm>
          <a:off x="1153159" y="28336"/>
          <a:ext cx="1473517" cy="1473517"/>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Influence</a:t>
          </a:r>
        </a:p>
      </dsp:txBody>
      <dsp:txXfrm>
        <a:off x="1323180" y="226695"/>
        <a:ext cx="1133475" cy="467558"/>
      </dsp:txXfrm>
    </dsp:sp>
    <dsp:sp modelId="{B5F7E668-440A-4012-A4AD-92AD749F093F}">
      <dsp:nvSpPr>
        <dsp:cNvPr id="0" name=""/>
        <dsp:cNvSpPr/>
      </dsp:nvSpPr>
      <dsp:spPr>
        <a:xfrm>
          <a:off x="1804907" y="680085"/>
          <a:ext cx="1473517" cy="1473517"/>
        </a:xfrm>
        <a:prstGeom prst="ellipse">
          <a:avLst/>
        </a:prstGeom>
        <a:solidFill>
          <a:schemeClr val="accent4">
            <a:alpha val="50000"/>
            <a:hueOff val="3386925"/>
            <a:satOff val="0"/>
            <a:lumOff val="-35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Technical</a:t>
          </a:r>
        </a:p>
      </dsp:txBody>
      <dsp:txXfrm>
        <a:off x="2598340" y="850106"/>
        <a:ext cx="566737" cy="1133475"/>
      </dsp:txXfrm>
    </dsp:sp>
    <dsp:sp modelId="{8266C55B-AD5E-492D-8E37-252C9CFCB532}">
      <dsp:nvSpPr>
        <dsp:cNvPr id="0" name=""/>
        <dsp:cNvSpPr/>
      </dsp:nvSpPr>
      <dsp:spPr>
        <a:xfrm>
          <a:off x="1153159" y="1331833"/>
          <a:ext cx="1473517" cy="1473517"/>
        </a:xfrm>
        <a:prstGeom prst="ellipse">
          <a:avLst/>
        </a:prstGeom>
        <a:solidFill>
          <a:schemeClr val="accent4">
            <a:alpha val="50000"/>
            <a:hueOff val="6773850"/>
            <a:satOff val="0"/>
            <a:lumOff val="-71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t>Jurisdictional </a:t>
          </a:r>
          <a:br>
            <a:rPr lang="en-US" sz="1100" kern="1200"/>
          </a:br>
          <a:r>
            <a:rPr lang="en-US" sz="1100" kern="1200"/>
            <a:t>Ethics</a:t>
          </a:r>
          <a:endParaRPr lang="en-US" sz="1100" kern="1200" dirty="0"/>
        </a:p>
      </dsp:txBody>
      <dsp:txXfrm>
        <a:off x="1323180" y="2139434"/>
        <a:ext cx="1133475" cy="467558"/>
      </dsp:txXfrm>
    </dsp:sp>
    <dsp:sp modelId="{E1832E89-69ED-4867-BD52-747FB6E98BDC}">
      <dsp:nvSpPr>
        <dsp:cNvPr id="0" name=""/>
        <dsp:cNvSpPr/>
      </dsp:nvSpPr>
      <dsp:spPr>
        <a:xfrm>
          <a:off x="501411" y="680085"/>
          <a:ext cx="1473517" cy="1473517"/>
        </a:xfrm>
        <a:prstGeom prst="ellipse">
          <a:avLst/>
        </a:prstGeom>
        <a:solidFill>
          <a:schemeClr val="accent4">
            <a:alpha val="50000"/>
            <a:hueOff val="10160775"/>
            <a:satOff val="0"/>
            <a:lumOff val="-10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dirty="0"/>
            <a:t>Business</a:t>
          </a:r>
        </a:p>
      </dsp:txBody>
      <dsp:txXfrm>
        <a:off x="614758" y="850106"/>
        <a:ext cx="566737" cy="1133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9CE58-6BA8-47BC-80D6-47914BD43A98}">
      <dsp:nvSpPr>
        <dsp:cNvPr id="0" name=""/>
        <dsp:cNvSpPr/>
      </dsp:nvSpPr>
      <dsp:spPr>
        <a:xfrm>
          <a:off x="634153" y="188131"/>
          <a:ext cx="1757468" cy="1757468"/>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Mediation</a:t>
          </a:r>
        </a:p>
      </dsp:txBody>
      <dsp:txXfrm>
        <a:off x="868482" y="495688"/>
        <a:ext cx="1288810" cy="790860"/>
      </dsp:txXfrm>
    </dsp:sp>
    <dsp:sp modelId="{1B9902DF-9DF8-4F25-8EB2-27FA6E771D7F}">
      <dsp:nvSpPr>
        <dsp:cNvPr id="0" name=""/>
        <dsp:cNvSpPr/>
      </dsp:nvSpPr>
      <dsp:spPr>
        <a:xfrm>
          <a:off x="1268306" y="1286549"/>
          <a:ext cx="1757468" cy="1757468"/>
        </a:xfrm>
        <a:prstGeom prst="ellipse">
          <a:avLst/>
        </a:prstGeom>
        <a:solidFill>
          <a:schemeClr val="accent5">
            <a:alpha val="50000"/>
            <a:hueOff val="4217065"/>
            <a:satOff val="0"/>
            <a:lumOff val="3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Subjectivity</a:t>
          </a:r>
        </a:p>
      </dsp:txBody>
      <dsp:txXfrm>
        <a:off x="1805798" y="1740562"/>
        <a:ext cx="1054481" cy="966607"/>
      </dsp:txXfrm>
    </dsp:sp>
    <dsp:sp modelId="{3AE03DC6-D102-4C13-962E-EDDDFEF4CFE9}">
      <dsp:nvSpPr>
        <dsp:cNvPr id="0" name=""/>
        <dsp:cNvSpPr/>
      </dsp:nvSpPr>
      <dsp:spPr>
        <a:xfrm>
          <a:off x="0" y="1286549"/>
          <a:ext cx="1757468" cy="1757468"/>
        </a:xfrm>
        <a:prstGeom prst="ellipse">
          <a:avLst/>
        </a:prstGeom>
        <a:solidFill>
          <a:schemeClr val="accent5">
            <a:alpha val="50000"/>
            <a:hueOff val="8434129"/>
            <a:satOff val="0"/>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bg1"/>
              </a:solidFill>
            </a:rPr>
            <a:t>Objectivity</a:t>
          </a:r>
        </a:p>
      </dsp:txBody>
      <dsp:txXfrm>
        <a:off x="165494" y="1740562"/>
        <a:ext cx="1054481" cy="966607"/>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74CC1-50B6-A346-9F2F-A73D55FF36C0}"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725CF2-3302-D948-BF01-550CF443BDA2}" type="slidenum">
              <a:rPr lang="en-US" smtClean="0"/>
              <a:t>‹#›</a:t>
            </a:fld>
            <a:endParaRPr lang="en-US"/>
          </a:p>
        </p:txBody>
      </p:sp>
    </p:spTree>
    <p:extLst>
      <p:ext uri="{BB962C8B-B14F-4D97-AF65-F5344CB8AC3E}">
        <p14:creationId xmlns:p14="http://schemas.microsoft.com/office/powerpoint/2010/main" val="1780007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eaLnBrk="1" hangingPunct="1">
              <a:spcBef>
                <a:spcPct val="0"/>
              </a:spcBef>
            </a:pPr>
            <a:r>
              <a:rPr lang="en-US" altLang="en-US" dirty="0"/>
              <a:t>I have worked at Sierra Systems with Health IT Solutions for about 10 years.</a:t>
            </a:r>
          </a:p>
          <a:p>
            <a:pPr eaLnBrk="1" hangingPunct="1">
              <a:spcBef>
                <a:spcPct val="0"/>
              </a:spcBef>
            </a:pPr>
            <a:r>
              <a:rPr lang="en-US" altLang="en-US" dirty="0"/>
              <a:t>Talk about Health Canada work in Pharmacovigilance and </a:t>
            </a:r>
            <a:r>
              <a:rPr lang="en-US" altLang="en-US" dirty="0" err="1"/>
              <a:t>MoH</a:t>
            </a:r>
            <a:r>
              <a:rPr lang="en-US" altLang="en-US" dirty="0"/>
              <a:t> PRIME process</a:t>
            </a:r>
          </a:p>
        </p:txBody>
      </p:sp>
      <p:sp>
        <p:nvSpPr>
          <p:cNvPr id="4" name="Slide Number Placeholder 3"/>
          <p:cNvSpPr>
            <a:spLocks noGrp="1"/>
          </p:cNvSpPr>
          <p:nvPr>
            <p:ph type="sldNum" sz="quarter" idx="10"/>
          </p:nvPr>
        </p:nvSpPr>
        <p:spPr/>
        <p:txBody>
          <a:bodyPr/>
          <a:lstStyle/>
          <a:p>
            <a:pPr marL="0" marR="0" lvl="0" indent="0" algn="r" defTabSz="914340" rtl="0" eaLnBrk="1" fontAlgn="auto" latinLnBrk="0" hangingPunct="1">
              <a:lnSpc>
                <a:spcPct val="100000"/>
              </a:lnSpc>
              <a:spcBef>
                <a:spcPts val="0"/>
              </a:spcBef>
              <a:spcAft>
                <a:spcPts val="0"/>
              </a:spcAft>
              <a:buClrTx/>
              <a:buSzTx/>
              <a:buFontTx/>
              <a:buNone/>
              <a:tabLst/>
              <a:defRPr/>
            </a:pPr>
            <a:fld id="{04787946-F38A-442D-8B4B-7C33473CC7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04252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eaLnBrk="1" hangingPunct="1">
              <a:spcBef>
                <a:spcPct val="0"/>
              </a:spcBef>
            </a:pPr>
            <a:r>
              <a:rPr lang="en-US" altLang="en-US" dirty="0"/>
              <a:t>I have worked at Sierra Systems with Health IT Solutions for about 10 years.</a:t>
            </a:r>
          </a:p>
          <a:p>
            <a:pPr eaLnBrk="1" hangingPunct="1">
              <a:spcBef>
                <a:spcPct val="0"/>
              </a:spcBef>
            </a:pPr>
            <a:r>
              <a:rPr lang="en-US" altLang="en-US" dirty="0"/>
              <a:t>Talk about Health Canada work in Pharmacovigilance and </a:t>
            </a:r>
            <a:r>
              <a:rPr lang="en-US" altLang="en-US" dirty="0" err="1"/>
              <a:t>MoH</a:t>
            </a:r>
            <a:r>
              <a:rPr lang="en-US" altLang="en-US" dirty="0"/>
              <a:t> PRIME process</a:t>
            </a:r>
          </a:p>
        </p:txBody>
      </p:sp>
      <p:sp>
        <p:nvSpPr>
          <p:cNvPr id="4" name="Slide Number Placeholder 3"/>
          <p:cNvSpPr>
            <a:spLocks noGrp="1"/>
          </p:cNvSpPr>
          <p:nvPr>
            <p:ph type="sldNum" sz="quarter" idx="10"/>
          </p:nvPr>
        </p:nvSpPr>
        <p:spPr/>
        <p:txBody>
          <a:bodyPr/>
          <a:lstStyle/>
          <a:p>
            <a:pPr marL="0" marR="0" lvl="0" indent="0" algn="r" defTabSz="914340" rtl="0" eaLnBrk="1" fontAlgn="auto" latinLnBrk="0" hangingPunct="1">
              <a:lnSpc>
                <a:spcPct val="100000"/>
              </a:lnSpc>
              <a:spcBef>
                <a:spcPts val="0"/>
              </a:spcBef>
              <a:spcAft>
                <a:spcPts val="0"/>
              </a:spcAft>
              <a:buClrTx/>
              <a:buSzTx/>
              <a:buFontTx/>
              <a:buNone/>
              <a:tabLst/>
              <a:defRPr/>
            </a:pPr>
            <a:fld id="{04787946-F38A-442D-8B4B-7C33473CC7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4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1722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eaLnBrk="1" hangingPunct="1">
              <a:spcBef>
                <a:spcPct val="0"/>
              </a:spcBef>
            </a:pPr>
            <a:r>
              <a:rPr lang="en-US" altLang="en-US" dirty="0"/>
              <a:t>I have worked at Sierra Systems with Health IT Solutions for about 10 years.</a:t>
            </a:r>
          </a:p>
          <a:p>
            <a:pPr eaLnBrk="1" hangingPunct="1">
              <a:spcBef>
                <a:spcPct val="0"/>
              </a:spcBef>
            </a:pPr>
            <a:r>
              <a:rPr lang="en-US" altLang="en-US" dirty="0"/>
              <a:t>Talk about Health Canada work in Pharmacovigilance and </a:t>
            </a:r>
            <a:r>
              <a:rPr lang="en-US" altLang="en-US" dirty="0" err="1"/>
              <a:t>MoH</a:t>
            </a:r>
            <a:r>
              <a:rPr lang="en-US" altLang="en-US" dirty="0"/>
              <a:t> PRIME process</a:t>
            </a:r>
          </a:p>
        </p:txBody>
      </p:sp>
      <p:sp>
        <p:nvSpPr>
          <p:cNvPr id="4" name="Slide Number Placeholder 3"/>
          <p:cNvSpPr>
            <a:spLocks noGrp="1"/>
          </p:cNvSpPr>
          <p:nvPr>
            <p:ph type="sldNum" sz="quarter" idx="10"/>
          </p:nvPr>
        </p:nvSpPr>
        <p:spPr/>
        <p:txBody>
          <a:bodyPr/>
          <a:lstStyle/>
          <a:p>
            <a:pPr marL="0" marR="0" lvl="0" indent="0" algn="r" defTabSz="914340" rtl="0" eaLnBrk="1" fontAlgn="auto" latinLnBrk="0" hangingPunct="1">
              <a:lnSpc>
                <a:spcPct val="100000"/>
              </a:lnSpc>
              <a:spcBef>
                <a:spcPts val="0"/>
              </a:spcBef>
              <a:spcAft>
                <a:spcPts val="0"/>
              </a:spcAft>
              <a:buClrTx/>
              <a:buSzTx/>
              <a:buFontTx/>
              <a:buNone/>
              <a:tabLst/>
              <a:defRPr/>
            </a:pPr>
            <a:fld id="{04787946-F38A-442D-8B4B-7C33473CC7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20629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eaLnBrk="1" hangingPunct="1">
              <a:spcBef>
                <a:spcPct val="0"/>
              </a:spcBef>
            </a:pPr>
            <a:r>
              <a:rPr lang="en-US" altLang="en-US" dirty="0"/>
              <a:t>I have worked at Sierra Systems with Health IT Solutions for about 10 years.</a:t>
            </a:r>
          </a:p>
          <a:p>
            <a:pPr eaLnBrk="1" hangingPunct="1">
              <a:spcBef>
                <a:spcPct val="0"/>
              </a:spcBef>
            </a:pPr>
            <a:r>
              <a:rPr lang="en-US" altLang="en-US" dirty="0"/>
              <a:t>Talk about Health Canada work in Pharmacovigilance and </a:t>
            </a:r>
            <a:r>
              <a:rPr lang="en-US" altLang="en-US" dirty="0" err="1"/>
              <a:t>MoH</a:t>
            </a:r>
            <a:r>
              <a:rPr lang="en-US" altLang="en-US" dirty="0"/>
              <a:t> PRIME process</a:t>
            </a:r>
          </a:p>
        </p:txBody>
      </p:sp>
      <p:sp>
        <p:nvSpPr>
          <p:cNvPr id="4" name="Slide Number Placeholder 3"/>
          <p:cNvSpPr>
            <a:spLocks noGrp="1"/>
          </p:cNvSpPr>
          <p:nvPr>
            <p:ph type="sldNum" sz="quarter" idx="10"/>
          </p:nvPr>
        </p:nvSpPr>
        <p:spPr/>
        <p:txBody>
          <a:bodyPr/>
          <a:lstStyle/>
          <a:p>
            <a:pPr marL="0" marR="0" lvl="0" indent="0" algn="r" defTabSz="914340" rtl="0" eaLnBrk="1" fontAlgn="auto" latinLnBrk="0" hangingPunct="1">
              <a:lnSpc>
                <a:spcPct val="100000"/>
              </a:lnSpc>
              <a:spcBef>
                <a:spcPts val="0"/>
              </a:spcBef>
              <a:spcAft>
                <a:spcPts val="0"/>
              </a:spcAft>
              <a:buClrTx/>
              <a:buSzTx/>
              <a:buFontTx/>
              <a:buNone/>
              <a:tabLst/>
              <a:defRPr/>
            </a:pPr>
            <a:fld id="{04787946-F38A-442D-8B4B-7C33473CC7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9370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eaLnBrk="1" hangingPunct="1">
              <a:spcBef>
                <a:spcPct val="0"/>
              </a:spcBef>
            </a:pPr>
            <a:r>
              <a:rPr lang="en-US" altLang="en-US" dirty="0"/>
              <a:t>I’m also involved with various HL7 FHIR working groups</a:t>
            </a:r>
          </a:p>
        </p:txBody>
      </p:sp>
      <p:sp>
        <p:nvSpPr>
          <p:cNvPr id="4" name="Slide Number Placeholder 3"/>
          <p:cNvSpPr>
            <a:spLocks noGrp="1"/>
          </p:cNvSpPr>
          <p:nvPr>
            <p:ph type="sldNum" sz="quarter" idx="10"/>
          </p:nvPr>
        </p:nvSpPr>
        <p:spPr/>
        <p:txBody>
          <a:bodyPr/>
          <a:lstStyle/>
          <a:p>
            <a:pPr marL="0" marR="0" lvl="0" indent="0" algn="r" defTabSz="914340" rtl="0" eaLnBrk="1" fontAlgn="auto" latinLnBrk="0" hangingPunct="1">
              <a:lnSpc>
                <a:spcPct val="100000"/>
              </a:lnSpc>
              <a:spcBef>
                <a:spcPts val="0"/>
              </a:spcBef>
              <a:spcAft>
                <a:spcPts val="0"/>
              </a:spcAft>
              <a:buClrTx/>
              <a:buSzTx/>
              <a:buFontTx/>
              <a:buNone/>
              <a:tabLst/>
              <a:defRPr/>
            </a:pPr>
            <a:fld id="{04787946-F38A-442D-8B4B-7C33473CC7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77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eaLnBrk="1" hangingPunct="1">
              <a:spcBef>
                <a:spcPct val="0"/>
              </a:spcBef>
            </a:pPr>
            <a:r>
              <a:rPr lang="en-US" altLang="en-US" dirty="0"/>
              <a:t>I’m also involved with various HL7 FHIR working groups</a:t>
            </a:r>
          </a:p>
        </p:txBody>
      </p:sp>
      <p:sp>
        <p:nvSpPr>
          <p:cNvPr id="4" name="Slide Number Placeholder 3"/>
          <p:cNvSpPr>
            <a:spLocks noGrp="1"/>
          </p:cNvSpPr>
          <p:nvPr>
            <p:ph type="sldNum" sz="quarter" idx="10"/>
          </p:nvPr>
        </p:nvSpPr>
        <p:spPr/>
        <p:txBody>
          <a:bodyPr/>
          <a:lstStyle/>
          <a:p>
            <a:pPr marL="0" marR="0" lvl="0" indent="0" algn="r" defTabSz="914340" rtl="0" eaLnBrk="1" fontAlgn="auto" latinLnBrk="0" hangingPunct="1">
              <a:lnSpc>
                <a:spcPct val="100000"/>
              </a:lnSpc>
              <a:spcBef>
                <a:spcPts val="0"/>
              </a:spcBef>
              <a:spcAft>
                <a:spcPts val="0"/>
              </a:spcAft>
              <a:buClrTx/>
              <a:buSzTx/>
              <a:buFontTx/>
              <a:buNone/>
              <a:tabLst/>
              <a:defRPr/>
            </a:pPr>
            <a:fld id="{04787946-F38A-442D-8B4B-7C33473CC7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4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7930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If you are interested in getting</a:t>
            </a:r>
            <a:r>
              <a:rPr lang="en-CA" baseline="0" dirty="0"/>
              <a:t> more involved with our pursuits in the Healthcare domain, our National Health SIGs are a great place to start!</a:t>
            </a:r>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9AAED7-EB68-B44B-A29A-E9CFE7A1147D}" type="slidenum">
              <a:rPr kumimoji="1" lang="ja-JP" altLang="en-US" sz="1200" b="0" i="0" u="none" strike="noStrike" kern="1200" cap="none" spc="0" normalizeH="0" baseline="0" noProof="0" smtClean="0">
                <a:ln>
                  <a:noFill/>
                </a:ln>
                <a:solidFill>
                  <a:prstClr val="black"/>
                </a:solidFill>
                <a:effectLst/>
                <a:uLnTx/>
                <a:uFillTx/>
                <a:latin typeface="Yu Gothic"/>
                <a:ea typeface="Yu Gothic"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Yu Gothic"/>
              <a:ea typeface="Yu Gothic" panose="020B0400000000000000" pitchFamily="34" charset="-128"/>
              <a:cs typeface="+mn-cs"/>
            </a:endParaRPr>
          </a:p>
        </p:txBody>
      </p:sp>
    </p:spTree>
    <p:extLst>
      <p:ext uri="{BB962C8B-B14F-4D97-AF65-F5344CB8AC3E}">
        <p14:creationId xmlns:p14="http://schemas.microsoft.com/office/powerpoint/2010/main" val="368672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2241"/>
              </a:lnSpc>
            </a:pPr>
            <a:r>
              <a:rPr lang="en-US" baseline="0" dirty="0">
                <a:solidFill>
                  <a:schemeClr val="tx1"/>
                </a:solidFill>
                <a:latin typeface="Arial" panose="020B0604020202020204" pitchFamily="34" charset="0"/>
                <a:cs typeface="Arial" panose="020B0604020202020204" pitchFamily="34" charset="0"/>
              </a:rPr>
              <a:t>If you want to get more involved with the ongoing discussion about Agile Development, our Agile DevOps Community would be a great place to start!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9AAED7-EB68-B44B-A29A-E9CFE7A1147D}" type="slidenum">
              <a:rPr kumimoji="1" lang="ja-JP" altLang="en-US" sz="1200" b="0" i="0" u="none" strike="noStrike" kern="1200" cap="none" spc="0" normalizeH="0" baseline="0" noProof="0" smtClean="0">
                <a:ln>
                  <a:noFill/>
                </a:ln>
                <a:solidFill>
                  <a:prstClr val="black"/>
                </a:solidFill>
                <a:effectLst/>
                <a:uLnTx/>
                <a:uFillTx/>
                <a:latin typeface="Yu Gothic"/>
                <a:ea typeface="Yu Gothic"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solidFill>
              <a:effectLst/>
              <a:uLnTx/>
              <a:uFillTx/>
              <a:latin typeface="Yu Gothic"/>
              <a:ea typeface="Yu Gothic" panose="020B0400000000000000" pitchFamily="34" charset="-128"/>
              <a:cs typeface="+mn-cs"/>
            </a:endParaRPr>
          </a:p>
        </p:txBody>
      </p:sp>
    </p:spTree>
    <p:extLst>
      <p:ext uri="{BB962C8B-B14F-4D97-AF65-F5344CB8AC3E}">
        <p14:creationId xmlns:p14="http://schemas.microsoft.com/office/powerpoint/2010/main" val="1757325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5F5311-A8B4-4FBA-96FC-8CA5BA103E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8488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5F5311-A8B4-4FBA-96FC-8CA5BA103E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59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D5F5311-A8B4-4FBA-96FC-8CA5BA103E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5665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Business</a:t>
            </a:r>
            <a:r>
              <a:rPr lang="en-CA" baseline="0" dirty="0"/>
              <a:t> Lens – why can’t public and private sector work together?</a:t>
            </a:r>
          </a:p>
          <a:p>
            <a:r>
              <a:rPr lang="en-CA" baseline="0" dirty="0"/>
              <a:t>Technical Lens – Agile and OCM?</a:t>
            </a:r>
          </a:p>
          <a:p>
            <a:r>
              <a:rPr lang="en-CA" baseline="0" dirty="0"/>
              <a:t>Ethical Lens – Three Ecologies</a:t>
            </a:r>
          </a:p>
          <a:p>
            <a:endParaRPr lang="en-CA" dirty="0"/>
          </a:p>
        </p:txBody>
      </p:sp>
      <p:sp>
        <p:nvSpPr>
          <p:cNvPr id="4" name="Slide Number Placeholder 3"/>
          <p:cNvSpPr>
            <a:spLocks noGrp="1"/>
          </p:cNvSpPr>
          <p:nvPr>
            <p:ph type="sldNum" sz="quarter" idx="10"/>
          </p:nvPr>
        </p:nvSpPr>
        <p:spPr/>
        <p:txBody>
          <a:bodyPr/>
          <a:lstStyle/>
          <a:p>
            <a:fld id="{E7725CF2-3302-D948-BF01-550CF443BDA2}" type="slidenum">
              <a:rPr lang="en-US" smtClean="0"/>
              <a:t>5</a:t>
            </a:fld>
            <a:endParaRPr lang="en-US"/>
          </a:p>
        </p:txBody>
      </p:sp>
    </p:spTree>
    <p:extLst>
      <p:ext uri="{BB962C8B-B14F-4D97-AF65-F5344CB8AC3E}">
        <p14:creationId xmlns:p14="http://schemas.microsoft.com/office/powerpoint/2010/main" val="1732510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30</a:t>
            </a:fld>
            <a:endParaRPr lang="en-US"/>
          </a:p>
        </p:txBody>
      </p:sp>
    </p:spTree>
    <p:extLst>
      <p:ext uri="{BB962C8B-B14F-4D97-AF65-F5344CB8AC3E}">
        <p14:creationId xmlns:p14="http://schemas.microsoft.com/office/powerpoint/2010/main" val="2976614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31</a:t>
            </a:fld>
            <a:endParaRPr lang="en-US"/>
          </a:p>
        </p:txBody>
      </p:sp>
    </p:spTree>
    <p:extLst>
      <p:ext uri="{BB962C8B-B14F-4D97-AF65-F5344CB8AC3E}">
        <p14:creationId xmlns:p14="http://schemas.microsoft.com/office/powerpoint/2010/main" val="1011964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32</a:t>
            </a:fld>
            <a:endParaRPr lang="en-US"/>
          </a:p>
        </p:txBody>
      </p:sp>
    </p:spTree>
    <p:extLst>
      <p:ext uri="{BB962C8B-B14F-4D97-AF65-F5344CB8AC3E}">
        <p14:creationId xmlns:p14="http://schemas.microsoft.com/office/powerpoint/2010/main" val="1109354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33</a:t>
            </a:fld>
            <a:endParaRPr lang="en-US"/>
          </a:p>
        </p:txBody>
      </p:sp>
    </p:spTree>
    <p:extLst>
      <p:ext uri="{BB962C8B-B14F-4D97-AF65-F5344CB8AC3E}">
        <p14:creationId xmlns:p14="http://schemas.microsoft.com/office/powerpoint/2010/main" val="446397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34</a:t>
            </a:fld>
            <a:endParaRPr lang="en-US"/>
          </a:p>
        </p:txBody>
      </p:sp>
    </p:spTree>
    <p:extLst>
      <p:ext uri="{BB962C8B-B14F-4D97-AF65-F5344CB8AC3E}">
        <p14:creationId xmlns:p14="http://schemas.microsoft.com/office/powerpoint/2010/main" val="3319700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35</a:t>
            </a:fld>
            <a:endParaRPr lang="en-US"/>
          </a:p>
        </p:txBody>
      </p:sp>
    </p:spTree>
    <p:extLst>
      <p:ext uri="{BB962C8B-B14F-4D97-AF65-F5344CB8AC3E}">
        <p14:creationId xmlns:p14="http://schemas.microsoft.com/office/powerpoint/2010/main" val="3846984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36</a:t>
            </a:fld>
            <a:endParaRPr lang="en-US"/>
          </a:p>
        </p:txBody>
      </p:sp>
    </p:spTree>
    <p:extLst>
      <p:ext uri="{BB962C8B-B14F-4D97-AF65-F5344CB8AC3E}">
        <p14:creationId xmlns:p14="http://schemas.microsoft.com/office/powerpoint/2010/main" val="3119329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37</a:t>
            </a:fld>
            <a:endParaRPr lang="en-US"/>
          </a:p>
        </p:txBody>
      </p:sp>
    </p:spTree>
    <p:extLst>
      <p:ext uri="{BB962C8B-B14F-4D97-AF65-F5344CB8AC3E}">
        <p14:creationId xmlns:p14="http://schemas.microsoft.com/office/powerpoint/2010/main" val="1306720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38</a:t>
            </a:fld>
            <a:endParaRPr lang="en-US"/>
          </a:p>
        </p:txBody>
      </p:sp>
    </p:spTree>
    <p:extLst>
      <p:ext uri="{BB962C8B-B14F-4D97-AF65-F5344CB8AC3E}">
        <p14:creationId xmlns:p14="http://schemas.microsoft.com/office/powerpoint/2010/main" val="329828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39</a:t>
            </a:fld>
            <a:endParaRPr lang="en-US"/>
          </a:p>
        </p:txBody>
      </p:sp>
    </p:spTree>
    <p:extLst>
      <p:ext uri="{BB962C8B-B14F-4D97-AF65-F5344CB8AC3E}">
        <p14:creationId xmlns:p14="http://schemas.microsoft.com/office/powerpoint/2010/main" val="3592528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take a somewhat more academic approach, to interrogate why collaboration between government and industry, within the context of academic research, is such a challenge. </a:t>
            </a:r>
            <a:r>
              <a:rPr lang="en-US" sz="1200" dirty="0">
                <a:latin typeface="+mn-lt"/>
                <a:ea typeface="+mn-ea"/>
              </a:rPr>
              <a:t>Could better understanding this challenge allow us to work “better together” with government?</a:t>
            </a:r>
          </a:p>
          <a:p>
            <a:endParaRPr lang="en-US" dirty="0"/>
          </a:p>
        </p:txBody>
      </p:sp>
      <p:sp>
        <p:nvSpPr>
          <p:cNvPr id="4" name="Slide Number Placeholder 3"/>
          <p:cNvSpPr>
            <a:spLocks noGrp="1"/>
          </p:cNvSpPr>
          <p:nvPr>
            <p:ph type="sldNum" sz="quarter" idx="5"/>
          </p:nvPr>
        </p:nvSpPr>
        <p:spPr/>
        <p:txBody>
          <a:bodyPr/>
          <a:lstStyle/>
          <a:p>
            <a:fld id="{74D1495A-DD81-44F4-9F54-1F39867BF2D9}" type="slidenum">
              <a:rPr lang="en-US" smtClean="0"/>
              <a:t>7</a:t>
            </a:fld>
            <a:endParaRPr lang="en-US"/>
          </a:p>
        </p:txBody>
      </p:sp>
    </p:spTree>
    <p:extLst>
      <p:ext uri="{BB962C8B-B14F-4D97-AF65-F5344CB8AC3E}">
        <p14:creationId xmlns:p14="http://schemas.microsoft.com/office/powerpoint/2010/main" val="1881167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40</a:t>
            </a:fld>
            <a:endParaRPr lang="en-US"/>
          </a:p>
        </p:txBody>
      </p:sp>
    </p:spTree>
    <p:extLst>
      <p:ext uri="{BB962C8B-B14F-4D97-AF65-F5344CB8AC3E}">
        <p14:creationId xmlns:p14="http://schemas.microsoft.com/office/powerpoint/2010/main" val="174195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41</a:t>
            </a:fld>
            <a:endParaRPr lang="en-US"/>
          </a:p>
        </p:txBody>
      </p:sp>
    </p:spTree>
    <p:extLst>
      <p:ext uri="{BB962C8B-B14F-4D97-AF65-F5344CB8AC3E}">
        <p14:creationId xmlns:p14="http://schemas.microsoft.com/office/powerpoint/2010/main" val="471646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42</a:t>
            </a:fld>
            <a:endParaRPr lang="en-US"/>
          </a:p>
        </p:txBody>
      </p:sp>
    </p:spTree>
    <p:extLst>
      <p:ext uri="{BB962C8B-B14F-4D97-AF65-F5344CB8AC3E}">
        <p14:creationId xmlns:p14="http://schemas.microsoft.com/office/powerpoint/2010/main" val="9010399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43</a:t>
            </a:fld>
            <a:endParaRPr lang="en-US"/>
          </a:p>
        </p:txBody>
      </p:sp>
    </p:spTree>
    <p:extLst>
      <p:ext uri="{BB962C8B-B14F-4D97-AF65-F5344CB8AC3E}">
        <p14:creationId xmlns:p14="http://schemas.microsoft.com/office/powerpoint/2010/main" val="21547952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44</a:t>
            </a:fld>
            <a:endParaRPr lang="en-US"/>
          </a:p>
        </p:txBody>
      </p:sp>
    </p:spTree>
    <p:extLst>
      <p:ext uri="{BB962C8B-B14F-4D97-AF65-F5344CB8AC3E}">
        <p14:creationId xmlns:p14="http://schemas.microsoft.com/office/powerpoint/2010/main" val="1874947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45</a:t>
            </a:fld>
            <a:endParaRPr lang="en-US"/>
          </a:p>
        </p:txBody>
      </p:sp>
    </p:spTree>
    <p:extLst>
      <p:ext uri="{BB962C8B-B14F-4D97-AF65-F5344CB8AC3E}">
        <p14:creationId xmlns:p14="http://schemas.microsoft.com/office/powerpoint/2010/main" val="3692205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F5311-A8B4-4FBA-96FC-8CA5BA103EAC}" type="slidenum">
              <a:rPr lang="en-US" smtClean="0"/>
              <a:t>46</a:t>
            </a:fld>
            <a:endParaRPr lang="en-US"/>
          </a:p>
        </p:txBody>
      </p:sp>
    </p:spTree>
    <p:extLst>
      <p:ext uri="{BB962C8B-B14F-4D97-AF65-F5344CB8AC3E}">
        <p14:creationId xmlns:p14="http://schemas.microsoft.com/office/powerpoint/2010/main" val="1513291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7725CF2-3302-D948-BF01-550CF443BDA2}" type="slidenum">
              <a:rPr lang="en-US" smtClean="0"/>
              <a:t>48</a:t>
            </a:fld>
            <a:endParaRPr lang="en-US"/>
          </a:p>
        </p:txBody>
      </p:sp>
    </p:spTree>
    <p:extLst>
      <p:ext uri="{BB962C8B-B14F-4D97-AF65-F5344CB8AC3E}">
        <p14:creationId xmlns:p14="http://schemas.microsoft.com/office/powerpoint/2010/main" val="2036825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7725CF2-3302-D948-BF01-550CF443BDA2}" type="slidenum">
              <a:rPr lang="en-US" smtClean="0"/>
              <a:t>49</a:t>
            </a:fld>
            <a:endParaRPr lang="en-US"/>
          </a:p>
        </p:txBody>
      </p:sp>
    </p:spTree>
    <p:extLst>
      <p:ext uri="{BB962C8B-B14F-4D97-AF65-F5344CB8AC3E}">
        <p14:creationId xmlns:p14="http://schemas.microsoft.com/office/powerpoint/2010/main" val="1074014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Jane Jacobs was a renowned urban activist. In her book, she describes two different moral systems.</a:t>
            </a:r>
            <a:r>
              <a:rPr lang="en-US" sz="1200" dirty="0">
                <a:latin typeface="+mn-lt"/>
                <a:ea typeface="+mn-ea"/>
              </a:rPr>
              <a:t> I am attempting to demonstrate alignment between government with Jacobs’ </a:t>
            </a:r>
            <a:r>
              <a:rPr lang="en-US" sz="1200" i="1" dirty="0">
                <a:latin typeface="+mn-lt"/>
                <a:ea typeface="+mn-ea"/>
              </a:rPr>
              <a:t>guardian</a:t>
            </a:r>
            <a:r>
              <a:rPr lang="en-US" sz="1200" dirty="0">
                <a:latin typeface="+mn-lt"/>
                <a:ea typeface="+mn-ea"/>
              </a:rPr>
              <a:t> syndrome, and industry with her </a:t>
            </a:r>
            <a:r>
              <a:rPr lang="en-US" sz="1200" i="1" dirty="0">
                <a:latin typeface="+mn-lt"/>
                <a:ea typeface="+mn-ea"/>
              </a:rPr>
              <a:t>commerce</a:t>
            </a:r>
            <a:r>
              <a:rPr lang="en-US" sz="1200" dirty="0">
                <a:latin typeface="+mn-lt"/>
                <a:ea typeface="+mn-ea"/>
              </a:rPr>
              <a:t> syndrome. She describes incompatibility, breakdown when the two are mixed. </a:t>
            </a:r>
          </a:p>
          <a:p>
            <a:endParaRPr lang="en-US" dirty="0"/>
          </a:p>
          <a:p>
            <a:r>
              <a:rPr lang="en-US" sz="1200" b="0" i="0" kern="1200" dirty="0">
                <a:solidFill>
                  <a:schemeClr val="tx1"/>
                </a:solidFill>
                <a:effectLst/>
                <a:latin typeface="+mn-lt"/>
                <a:ea typeface="+mn-ea"/>
                <a:cs typeface="+mn-cs"/>
              </a:rPr>
              <a:t>Conflicts occur, according to Jacobs, when the precepts appropriate to one syndrome are applied to the other. This always generates problems. Furthermore, it is inevitable that problematic intermixing of the syndromes will occur over time, resulting in what she refers to as </a:t>
            </a:r>
            <a:r>
              <a:rPr lang="en-US" sz="1200" b="0" i="1" kern="1200" dirty="0">
                <a:solidFill>
                  <a:schemeClr val="tx1"/>
                </a:solidFill>
                <a:effectLst/>
                <a:latin typeface="+mn-lt"/>
                <a:ea typeface="+mn-ea"/>
                <a:cs typeface="+mn-cs"/>
              </a:rPr>
              <a:t>monstrous moral hybrids.</a:t>
            </a:r>
          </a:p>
          <a:p>
            <a:endParaRPr lang="en-US" sz="1200" b="0"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My purpose and method are to draw on my own personal experience and some secondary sources to discuss some of the challenges faced by government and industry when they work together, with a specific focus on emerging and disruptive technologies, and academic research in health informatics.</a:t>
            </a:r>
            <a:endParaRPr lang="en-US" i="0" dirty="0"/>
          </a:p>
        </p:txBody>
      </p:sp>
      <p:sp>
        <p:nvSpPr>
          <p:cNvPr id="4" name="Slide Number Placeholder 3"/>
          <p:cNvSpPr>
            <a:spLocks noGrp="1"/>
          </p:cNvSpPr>
          <p:nvPr>
            <p:ph type="sldNum" sz="quarter" idx="5"/>
          </p:nvPr>
        </p:nvSpPr>
        <p:spPr/>
        <p:txBody>
          <a:bodyPr/>
          <a:lstStyle/>
          <a:p>
            <a:fld id="{74D1495A-DD81-44F4-9F54-1F39867BF2D9}" type="slidenum">
              <a:rPr lang="en-US" smtClean="0"/>
              <a:t>8</a:t>
            </a:fld>
            <a:endParaRPr lang="en-US"/>
          </a:p>
        </p:txBody>
      </p:sp>
    </p:spTree>
    <p:extLst>
      <p:ext uri="{BB962C8B-B14F-4D97-AF65-F5344CB8AC3E}">
        <p14:creationId xmlns:p14="http://schemas.microsoft.com/office/powerpoint/2010/main" val="2591522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the sorts of precepts that guide government: build large things with large budgets, be ambitious, within a framework of hierarchy and discipline.</a:t>
            </a:r>
          </a:p>
          <a:p>
            <a:endParaRPr lang="en-US" dirty="0"/>
          </a:p>
          <a:p>
            <a:r>
              <a:rPr lang="en-US" dirty="0"/>
              <a:t>On the right, you can see the sorts of precepts the guide vendors: use innovation and invention to either increase profits or reduce losses, collaborate easily while still engaging in healthy competition. </a:t>
            </a:r>
            <a:endParaRPr lang="en-US" i="0" dirty="0"/>
          </a:p>
        </p:txBody>
      </p:sp>
      <p:sp>
        <p:nvSpPr>
          <p:cNvPr id="4" name="Slide Number Placeholder 3"/>
          <p:cNvSpPr>
            <a:spLocks noGrp="1"/>
          </p:cNvSpPr>
          <p:nvPr>
            <p:ph type="sldNum" sz="quarter" idx="5"/>
          </p:nvPr>
        </p:nvSpPr>
        <p:spPr/>
        <p:txBody>
          <a:bodyPr/>
          <a:lstStyle/>
          <a:p>
            <a:fld id="{74D1495A-DD81-44F4-9F54-1F39867BF2D9}" type="slidenum">
              <a:rPr lang="en-US" smtClean="0"/>
              <a:t>9</a:t>
            </a:fld>
            <a:endParaRPr lang="en-US"/>
          </a:p>
        </p:txBody>
      </p:sp>
    </p:spTree>
    <p:extLst>
      <p:ext uri="{BB962C8B-B14F-4D97-AF65-F5344CB8AC3E}">
        <p14:creationId xmlns:p14="http://schemas.microsoft.com/office/powerpoint/2010/main" val="244832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look at emerging technologies, and what I want to suggest is that these two systems of morality can be used a lens – how will government approach new technological approaches differently from vendors and healthcare industry development teams?</a:t>
            </a:r>
          </a:p>
        </p:txBody>
      </p:sp>
      <p:sp>
        <p:nvSpPr>
          <p:cNvPr id="4" name="Slide Number Placeholder 3"/>
          <p:cNvSpPr>
            <a:spLocks noGrp="1"/>
          </p:cNvSpPr>
          <p:nvPr>
            <p:ph type="sldNum" sz="quarter" idx="5"/>
          </p:nvPr>
        </p:nvSpPr>
        <p:spPr/>
        <p:txBody>
          <a:bodyPr/>
          <a:lstStyle/>
          <a:p>
            <a:fld id="{74D1495A-DD81-44F4-9F54-1F39867BF2D9}" type="slidenum">
              <a:rPr lang="en-US" smtClean="0"/>
              <a:t>10</a:t>
            </a:fld>
            <a:endParaRPr lang="en-US"/>
          </a:p>
        </p:txBody>
      </p:sp>
    </p:spTree>
    <p:extLst>
      <p:ext uri="{BB962C8B-B14F-4D97-AF65-F5344CB8AC3E}">
        <p14:creationId xmlns:p14="http://schemas.microsoft.com/office/powerpoint/2010/main" val="180864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Stewart Brand: information wants to be free (information wants to have value). One of the reasons information ends up in solos is because different moralities cannot agree on the best approach forward.</a:t>
            </a:r>
          </a:p>
        </p:txBody>
      </p:sp>
      <p:sp>
        <p:nvSpPr>
          <p:cNvPr id="4" name="Slide Number Placeholder 3"/>
          <p:cNvSpPr>
            <a:spLocks noGrp="1"/>
          </p:cNvSpPr>
          <p:nvPr>
            <p:ph type="sldNum" sz="quarter" idx="5"/>
          </p:nvPr>
        </p:nvSpPr>
        <p:spPr/>
        <p:txBody>
          <a:bodyPr/>
          <a:lstStyle/>
          <a:p>
            <a:fld id="{74D1495A-DD81-44F4-9F54-1F39867BF2D9}" type="slidenum">
              <a:rPr lang="en-US" smtClean="0"/>
              <a:t>11</a:t>
            </a:fld>
            <a:endParaRPr lang="en-US"/>
          </a:p>
        </p:txBody>
      </p:sp>
    </p:spTree>
    <p:extLst>
      <p:ext uri="{BB962C8B-B14F-4D97-AF65-F5344CB8AC3E}">
        <p14:creationId xmlns:p14="http://schemas.microsoft.com/office/powerpoint/2010/main" val="409443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Enterprise development methodologies like waterfall do not mix easily with agile software development because enterprise approaches are built around formality, whereas agile approaches are built around flexibility and efficiency.</a:t>
            </a:r>
          </a:p>
          <a:p>
            <a:endParaRPr lang="en-US" dirty="0"/>
          </a:p>
          <a:p>
            <a:r>
              <a:rPr lang="en-US" dirty="0"/>
              <a:t>I especially like the idea of dissent being essential for task completion. An agile Minimum Viable Product can remove scope when it becomes cumbersome or unnecessary. Dissent is a necessary part of reducing scope – do we need to do this? NO.</a:t>
            </a:r>
          </a:p>
        </p:txBody>
      </p:sp>
      <p:sp>
        <p:nvSpPr>
          <p:cNvPr id="4" name="Slide Number Placeholder 3"/>
          <p:cNvSpPr>
            <a:spLocks noGrp="1"/>
          </p:cNvSpPr>
          <p:nvPr>
            <p:ph type="sldNum" sz="quarter" idx="5"/>
          </p:nvPr>
        </p:nvSpPr>
        <p:spPr/>
        <p:txBody>
          <a:bodyPr/>
          <a:lstStyle/>
          <a:p>
            <a:fld id="{74D1495A-DD81-44F4-9F54-1F39867BF2D9}" type="slidenum">
              <a:rPr lang="en-US" smtClean="0"/>
              <a:t>12</a:t>
            </a:fld>
            <a:endParaRPr lang="en-US"/>
          </a:p>
        </p:txBody>
      </p:sp>
    </p:spTree>
    <p:extLst>
      <p:ext uri="{BB962C8B-B14F-4D97-AF65-F5344CB8AC3E}">
        <p14:creationId xmlns:p14="http://schemas.microsoft.com/office/powerpoint/2010/main" val="2956185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every time you shift roles, you learn a new perspective</a:t>
            </a:r>
          </a:p>
        </p:txBody>
      </p:sp>
      <p:sp>
        <p:nvSpPr>
          <p:cNvPr id="4" name="Slide Number Placeholder 3"/>
          <p:cNvSpPr>
            <a:spLocks noGrp="1"/>
          </p:cNvSpPr>
          <p:nvPr>
            <p:ph type="sldNum" sz="quarter" idx="5"/>
          </p:nvPr>
        </p:nvSpPr>
        <p:spPr/>
        <p:txBody>
          <a:bodyPr/>
          <a:lstStyle/>
          <a:p>
            <a:fld id="{74D1495A-DD81-44F4-9F54-1F39867BF2D9}" type="slidenum">
              <a:rPr lang="en-US" smtClean="0"/>
              <a:t>15</a:t>
            </a:fld>
            <a:endParaRPr lang="en-US"/>
          </a:p>
        </p:txBody>
      </p:sp>
    </p:spTree>
    <p:extLst>
      <p:ext uri="{BB962C8B-B14F-4D97-AF65-F5344CB8AC3E}">
        <p14:creationId xmlns:p14="http://schemas.microsoft.com/office/powerpoint/2010/main" val="2151564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19760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0"/>
            <a:ext cx="5616000" cy="4492029"/>
          </a:xfrm>
        </p:spPr>
        <p:txBody>
          <a:bodyPr>
            <a:normAutofit/>
          </a:bodyPr>
          <a:lstStyle>
            <a:lvl1pPr>
              <a:defRPr sz="12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5720884" y="0"/>
            <a:ext cx="3420000" cy="2196000"/>
          </a:xfrm>
        </p:spPr>
        <p:txBody>
          <a:bodyPr>
            <a:normAutofit/>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p:txBody>
      </p:sp>
      <p:sp>
        <p:nvSpPr>
          <p:cNvPr id="7" name="Picture Placeholder 2">
            <a:extLst>
              <a:ext uri="{FF2B5EF4-FFF2-40B4-BE49-F238E27FC236}">
                <a16:creationId xmlns:a16="http://schemas.microsoft.com/office/drawing/2014/main" id="{E5884E18-154E-3643-986D-93C309E21025}"/>
              </a:ext>
            </a:extLst>
          </p:cNvPr>
          <p:cNvSpPr>
            <a:spLocks noGrp="1"/>
          </p:cNvSpPr>
          <p:nvPr>
            <p:ph type="pic" sz="quarter" idx="12" hasCustomPrompt="1"/>
          </p:nvPr>
        </p:nvSpPr>
        <p:spPr>
          <a:xfrm>
            <a:off x="5727268" y="2296029"/>
            <a:ext cx="3420000" cy="2196000"/>
          </a:xfrm>
        </p:spPr>
        <p:txBody>
          <a:bodyPr>
            <a:normAutofit/>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p:txBody>
      </p:sp>
    </p:spTree>
    <p:extLst>
      <p:ext uri="{BB962C8B-B14F-4D97-AF65-F5344CB8AC3E}">
        <p14:creationId xmlns:p14="http://schemas.microsoft.com/office/powerpoint/2010/main" val="815976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_One Column">
    <p:spTree>
      <p:nvGrpSpPr>
        <p:cNvPr id="1" name=""/>
        <p:cNvGrpSpPr/>
        <p:nvPr/>
      </p:nvGrpSpPr>
      <p:grpSpPr>
        <a:xfrm>
          <a:off x="0" y="0"/>
          <a:ext cx="0" cy="0"/>
          <a:chOff x="0" y="0"/>
          <a:chExt cx="0" cy="0"/>
        </a:xfrm>
      </p:grpSpPr>
      <p:sp>
        <p:nvSpPr>
          <p:cNvPr id="12" name="Text Placeholder 27"/>
          <p:cNvSpPr>
            <a:spLocks noGrp="1"/>
          </p:cNvSpPr>
          <p:nvPr>
            <p:ph type="body" sz="quarter" idx="10" hasCustomPrompt="1"/>
          </p:nvPr>
        </p:nvSpPr>
        <p:spPr>
          <a:xfrm>
            <a:off x="894827" y="1129937"/>
            <a:ext cx="7106173" cy="3298371"/>
          </a:xfrm>
          <a:prstGeom prst="rect">
            <a:avLst/>
          </a:prstGeom>
        </p:spPr>
        <p:txBody>
          <a:bodyPr/>
          <a:lstStyle>
            <a:lvl1pPr marL="0" indent="0">
              <a:spcAft>
                <a:spcPts val="0"/>
              </a:spcAft>
              <a:buNone/>
              <a:defRPr sz="1350">
                <a:solidFill>
                  <a:schemeClr val="tx1"/>
                </a:solidFill>
              </a:defRPr>
            </a:lvl1pPr>
          </a:lstStyle>
          <a:p>
            <a:pPr lvl="0"/>
            <a:r>
              <a:rPr lang="en-US"/>
              <a:t>Text placeholder</a:t>
            </a:r>
          </a:p>
        </p:txBody>
      </p:sp>
      <p:sp>
        <p:nvSpPr>
          <p:cNvPr id="4" name="Rectangle 3"/>
          <p:cNvSpPr/>
          <p:nvPr/>
        </p:nvSpPr>
        <p:spPr>
          <a:xfrm>
            <a:off x="7680835" y="4821448"/>
            <a:ext cx="1463165" cy="323838"/>
          </a:xfrm>
          <a:prstGeom prst="rect">
            <a:avLst/>
          </a:prstGeom>
          <a:solidFill>
            <a:srgbClr val="225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52835" y="4885464"/>
            <a:ext cx="1119165" cy="206242"/>
          </a:xfrm>
          <a:prstGeom prst="rect">
            <a:avLst/>
          </a:prstGeom>
        </p:spPr>
      </p:pic>
      <p:sp>
        <p:nvSpPr>
          <p:cNvPr id="6" name="Title Placeholder 1"/>
          <p:cNvSpPr>
            <a:spLocks noGrp="1"/>
          </p:cNvSpPr>
          <p:nvPr>
            <p:ph type="title"/>
          </p:nvPr>
        </p:nvSpPr>
        <p:spPr>
          <a:xfrm>
            <a:off x="457200" y="205978"/>
            <a:ext cx="7543800" cy="479822"/>
          </a:xfrm>
          <a:prstGeom prst="rect">
            <a:avLst/>
          </a:prstGeom>
        </p:spPr>
        <p:txBody>
          <a:bodyPr vert="horz" lIns="91440" tIns="45720" rIns="91440" bIns="45720" rtlCol="0" anchor="ctr">
            <a:noAutofit/>
          </a:bodyPr>
          <a:lstStyle>
            <a:lvl1pPr>
              <a:defRPr>
                <a:solidFill>
                  <a:srgbClr val="225787"/>
                </a:solidFill>
              </a:defRPr>
            </a:lvl1pPr>
          </a:lstStyle>
          <a:p>
            <a:r>
              <a:rPr lang="en-US"/>
              <a:t>Click to edit Master title style</a:t>
            </a:r>
          </a:p>
        </p:txBody>
      </p:sp>
      <p:sp>
        <p:nvSpPr>
          <p:cNvPr id="7" name="Rectangle 6"/>
          <p:cNvSpPr/>
          <p:nvPr userDrawn="1"/>
        </p:nvSpPr>
        <p:spPr>
          <a:xfrm>
            <a:off x="7680835" y="4821448"/>
            <a:ext cx="1463165" cy="323838"/>
          </a:xfrm>
          <a:prstGeom prst="rect">
            <a:avLst/>
          </a:prstGeom>
          <a:solidFill>
            <a:srgbClr val="225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52835" y="4885464"/>
            <a:ext cx="1119165" cy="206242"/>
          </a:xfrm>
          <a:prstGeom prst="rect">
            <a:avLst/>
          </a:prstGeom>
        </p:spPr>
      </p:pic>
    </p:spTree>
    <p:extLst>
      <p:ext uri="{BB962C8B-B14F-4D97-AF65-F5344CB8AC3E}">
        <p14:creationId xmlns:p14="http://schemas.microsoft.com/office/powerpoint/2010/main" val="635363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431800" y="411957"/>
            <a:ext cx="8280400" cy="5131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431800" y="1339401"/>
            <a:ext cx="8280400" cy="279144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8863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431800" y="411957"/>
            <a:ext cx="8277929" cy="5131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452188" y="1329268"/>
            <a:ext cx="3780000" cy="282563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4949309" y="1329269"/>
            <a:ext cx="3780000" cy="2825636"/>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7605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1"/>
            <a:ext cx="9144000" cy="4499810"/>
          </a:xfrm>
        </p:spPr>
        <p:txBody>
          <a:bodyPr>
            <a:normAutofit/>
          </a:bodyPr>
          <a:lstStyle>
            <a:lvl1pPr>
              <a:defRPr sz="12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773850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1"/>
            <a:ext cx="5616000" cy="4478713"/>
          </a:xfrm>
        </p:spPr>
        <p:txBody>
          <a:bodyPr>
            <a:normAutofit/>
          </a:bodyPr>
          <a:lstStyle>
            <a:lvl1pPr>
              <a:defRPr sz="12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5748338" y="0"/>
            <a:ext cx="3384000" cy="2196000"/>
          </a:xfrm>
        </p:spPr>
        <p:txBody>
          <a:bodyPr>
            <a:normAutofit/>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p:txBody>
      </p:sp>
      <p:sp>
        <p:nvSpPr>
          <p:cNvPr id="7" name="Picture Placeholder 2">
            <a:extLst>
              <a:ext uri="{FF2B5EF4-FFF2-40B4-BE49-F238E27FC236}">
                <a16:creationId xmlns:a16="http://schemas.microsoft.com/office/drawing/2014/main" id="{E5884E18-154E-3643-986D-93C309E21025}"/>
              </a:ext>
            </a:extLst>
          </p:cNvPr>
          <p:cNvSpPr>
            <a:spLocks noGrp="1"/>
          </p:cNvSpPr>
          <p:nvPr>
            <p:ph type="pic" sz="quarter" idx="12" hasCustomPrompt="1"/>
          </p:nvPr>
        </p:nvSpPr>
        <p:spPr>
          <a:xfrm>
            <a:off x="5736676" y="2282712"/>
            <a:ext cx="3395662" cy="2196000"/>
          </a:xfrm>
        </p:spPr>
        <p:txBody>
          <a:bodyPr>
            <a:normAutofit/>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p:txBody>
      </p:sp>
    </p:spTree>
    <p:extLst>
      <p:ext uri="{BB962C8B-B14F-4D97-AF65-F5344CB8AC3E}">
        <p14:creationId xmlns:p14="http://schemas.microsoft.com/office/powerpoint/2010/main" val="33553269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84" b="0" i="0">
                <a:solidFill>
                  <a:srgbClr val="5E6167"/>
                </a:solidFill>
                <a:latin typeface="Arial"/>
                <a:cs typeface="Arial"/>
              </a:defRPr>
            </a:lvl1pPr>
          </a:lstStyle>
          <a:p>
            <a:endParaRPr/>
          </a:p>
        </p:txBody>
      </p:sp>
      <p:sp>
        <p:nvSpPr>
          <p:cNvPr id="3" name="Holder 3"/>
          <p:cNvSpPr>
            <a:spLocks noGrp="1"/>
          </p:cNvSpPr>
          <p:nvPr>
            <p:ph sz="half" idx="2"/>
          </p:nvPr>
        </p:nvSpPr>
        <p:spPr>
          <a:xfrm>
            <a:off x="457200" y="2776486"/>
            <a:ext cx="3977640" cy="3323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2776486"/>
            <a:ext cx="3977640" cy="3323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7174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330512"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547244"/>
            <a:ext cx="8272212" cy="741249"/>
          </a:xfrm>
        </p:spPr>
        <p:txBody>
          <a:bodyPr/>
          <a:lstStyle/>
          <a:p>
            <a:r>
              <a:rPr lang="en-US"/>
              <a:t>Click to edit Master title style</a:t>
            </a:r>
            <a:endParaRPr lang="en-US" dirty="0"/>
          </a:p>
        </p:txBody>
      </p:sp>
    </p:spTree>
    <p:extLst>
      <p:ext uri="{BB962C8B-B14F-4D97-AF65-F5344CB8AC3E}">
        <p14:creationId xmlns:p14="http://schemas.microsoft.com/office/powerpoint/2010/main" val="4083049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611188" y="411957"/>
            <a:ext cx="7921624" cy="5131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4562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611188" y="411957"/>
            <a:ext cx="7921625" cy="5131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607679" y="1329268"/>
            <a:ext cx="3600000" cy="323163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4918226" y="1329269"/>
            <a:ext cx="3600000" cy="323163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932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3203E-DECD-6B44-8FD0-F8EE956122D8}"/>
              </a:ext>
            </a:extLst>
          </p:cNvPr>
          <p:cNvSpPr>
            <a:spLocks noGrp="1"/>
          </p:cNvSpPr>
          <p:nvPr>
            <p:ph type="ctrTitle" hasCustomPrompt="1"/>
          </p:nvPr>
        </p:nvSpPr>
        <p:spPr>
          <a:xfrm>
            <a:off x="431800" y="2632710"/>
            <a:ext cx="8280400" cy="399480"/>
          </a:xfrm>
          <a:prstGeom prst="rect">
            <a:avLst/>
          </a:prstGeom>
        </p:spPr>
        <p:txBody>
          <a:bodyPr anchor="t"/>
          <a:lstStyle>
            <a:lvl1pPr algn="ctr">
              <a:defRPr sz="4000" b="0" i="0">
                <a:latin typeface="+mj-lt"/>
                <a:cs typeface="Calibri Light" panose="020F0302020204030204" pitchFamily="34" charset="0"/>
              </a:defRPr>
            </a:lvl1pPr>
          </a:lstStyle>
          <a:p>
            <a:r>
              <a:rPr lang="en-US" dirty="0"/>
              <a:t>Click to edit title</a:t>
            </a:r>
          </a:p>
        </p:txBody>
      </p:sp>
    </p:spTree>
    <p:extLst>
      <p:ext uri="{BB962C8B-B14F-4D97-AF65-F5344CB8AC3E}">
        <p14:creationId xmlns:p14="http://schemas.microsoft.com/office/powerpoint/2010/main" val="2827763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363984" y="0"/>
            <a:ext cx="8780016" cy="5143500"/>
          </a:xfrm>
        </p:spPr>
        <p:txBody>
          <a:bodyPr>
            <a:normAutofit/>
          </a:bodyPr>
          <a:lstStyle>
            <a:lvl1pPr>
              <a:defRPr sz="12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973454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355107" y="-1"/>
            <a:ext cx="5260893" cy="5143501"/>
          </a:xfrm>
        </p:spPr>
        <p:txBody>
          <a:bodyPr>
            <a:normAutofit/>
          </a:bodyPr>
          <a:lstStyle>
            <a:lvl1pPr>
              <a:defRPr sz="12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5748338" y="-2"/>
            <a:ext cx="3384000" cy="2511000"/>
          </a:xfrm>
        </p:spPr>
        <p:txBody>
          <a:bodyPr>
            <a:normAutofit/>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p:txBody>
      </p:sp>
      <p:sp>
        <p:nvSpPr>
          <p:cNvPr id="7" name="Picture Placeholder 2">
            <a:extLst>
              <a:ext uri="{FF2B5EF4-FFF2-40B4-BE49-F238E27FC236}">
                <a16:creationId xmlns:a16="http://schemas.microsoft.com/office/drawing/2014/main" id="{E5884E18-154E-3643-986D-93C309E21025}"/>
              </a:ext>
            </a:extLst>
          </p:cNvPr>
          <p:cNvSpPr>
            <a:spLocks noGrp="1"/>
          </p:cNvSpPr>
          <p:nvPr>
            <p:ph type="pic" sz="quarter" idx="12" hasCustomPrompt="1"/>
          </p:nvPr>
        </p:nvSpPr>
        <p:spPr>
          <a:xfrm>
            <a:off x="5745554" y="2628277"/>
            <a:ext cx="3395662" cy="2511000"/>
          </a:xfrm>
        </p:spPr>
        <p:txBody>
          <a:bodyPr>
            <a:normAutofit/>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p:txBody>
      </p:sp>
    </p:spTree>
    <p:extLst>
      <p:ext uri="{BB962C8B-B14F-4D97-AF65-F5344CB8AC3E}">
        <p14:creationId xmlns:p14="http://schemas.microsoft.com/office/powerpoint/2010/main" val="29214218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611188" y="411957"/>
            <a:ext cx="7740650" cy="5131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62859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611190" y="411957"/>
            <a:ext cx="7740649" cy="5131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623485" y="1329268"/>
            <a:ext cx="3600000" cy="323163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4749549" y="1329269"/>
            <a:ext cx="3600000" cy="3231634"/>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3458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3" y="0"/>
            <a:ext cx="8831182" cy="5143500"/>
          </a:xfrm>
        </p:spPr>
        <p:txBody>
          <a:bodyPr>
            <a:normAutofit/>
          </a:bodyPr>
          <a:lstStyle>
            <a:lvl1pPr>
              <a:defRPr sz="12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20854624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5" y="-1"/>
            <a:ext cx="5325984" cy="5143501"/>
          </a:xfrm>
        </p:spPr>
        <p:txBody>
          <a:bodyPr>
            <a:normAutofit/>
          </a:bodyPr>
          <a:lstStyle>
            <a:lvl1pPr>
              <a:defRPr sz="12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5425311" y="-2"/>
            <a:ext cx="3384000" cy="2520000"/>
          </a:xfrm>
        </p:spPr>
        <p:txBody>
          <a:bodyPr>
            <a:normAutofit/>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p:txBody>
      </p:sp>
      <p:sp>
        <p:nvSpPr>
          <p:cNvPr id="7" name="Picture Placeholder 2">
            <a:extLst>
              <a:ext uri="{FF2B5EF4-FFF2-40B4-BE49-F238E27FC236}">
                <a16:creationId xmlns:a16="http://schemas.microsoft.com/office/drawing/2014/main" id="{E5884E18-154E-3643-986D-93C309E21025}"/>
              </a:ext>
            </a:extLst>
          </p:cNvPr>
          <p:cNvSpPr>
            <a:spLocks noGrp="1"/>
          </p:cNvSpPr>
          <p:nvPr>
            <p:ph type="pic" sz="quarter" idx="12" hasCustomPrompt="1"/>
          </p:nvPr>
        </p:nvSpPr>
        <p:spPr>
          <a:xfrm>
            <a:off x="5406485" y="2613368"/>
            <a:ext cx="3395662" cy="2520000"/>
          </a:xfrm>
        </p:spPr>
        <p:txBody>
          <a:bodyPr>
            <a:normAutofit/>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p:txBody>
      </p:sp>
    </p:spTree>
    <p:extLst>
      <p:ext uri="{BB962C8B-B14F-4D97-AF65-F5344CB8AC3E}">
        <p14:creationId xmlns:p14="http://schemas.microsoft.com/office/powerpoint/2010/main" val="4189172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478019" y="411956"/>
            <a:ext cx="3747753" cy="706631"/>
          </a:xfrm>
          <a:prstGeom prst="rect">
            <a:avLst/>
          </a:prstGeom>
        </p:spPr>
        <p:txBody>
          <a:bodyPr/>
          <a:lstStyle/>
          <a:p>
            <a:r>
              <a:rPr lang="en-US" dirty="0"/>
              <a:t>Click to </a:t>
            </a:r>
            <a:br>
              <a:rPr lang="en-US" dirty="0"/>
            </a:br>
            <a:r>
              <a:rPr lang="en-US" dirty="0"/>
              <a:t>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5">
            <a:extLst>
              <a:ext uri="{FF2B5EF4-FFF2-40B4-BE49-F238E27FC236}">
                <a16:creationId xmlns:a16="http://schemas.microsoft.com/office/drawing/2014/main" id="{6A4E5D6C-FE4E-5547-A367-93C8931E4D03}"/>
              </a:ext>
            </a:extLst>
          </p:cNvPr>
          <p:cNvSpPr>
            <a:spLocks noGrp="1"/>
          </p:cNvSpPr>
          <p:nvPr>
            <p:ph type="pic" sz="quarter" idx="10" hasCustomPrompt="1"/>
          </p:nvPr>
        </p:nvSpPr>
        <p:spPr>
          <a:xfrm>
            <a:off x="4673081" y="0"/>
            <a:ext cx="4470919" cy="5143500"/>
          </a:xfrm>
        </p:spPr>
        <p:txBody>
          <a:bodyPr>
            <a:normAutofit/>
          </a:bodyPr>
          <a:lstStyle>
            <a:lvl1pPr>
              <a:defRPr sz="12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1234209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8875" y="-1"/>
            <a:ext cx="4490935" cy="5143501"/>
          </a:xfrm>
        </p:spPr>
        <p:txBody>
          <a:bodyPr>
            <a:normAutofit/>
          </a:bodyPr>
          <a:lstStyle>
            <a:lvl1pPr>
              <a:defRPr sz="12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4685587" y="-2"/>
            <a:ext cx="4464000" cy="2538000"/>
          </a:xfrm>
        </p:spPr>
        <p:txBody>
          <a:bodyPr>
            <a:normAutofit/>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p:txBody>
      </p:sp>
      <p:sp>
        <p:nvSpPr>
          <p:cNvPr id="7" name="Picture Placeholder 2">
            <a:extLst>
              <a:ext uri="{FF2B5EF4-FFF2-40B4-BE49-F238E27FC236}">
                <a16:creationId xmlns:a16="http://schemas.microsoft.com/office/drawing/2014/main" id="{E5884E18-154E-3643-986D-93C309E21025}"/>
              </a:ext>
            </a:extLst>
          </p:cNvPr>
          <p:cNvSpPr>
            <a:spLocks noGrp="1"/>
          </p:cNvSpPr>
          <p:nvPr>
            <p:ph type="pic" sz="quarter" idx="12" hasCustomPrompt="1"/>
          </p:nvPr>
        </p:nvSpPr>
        <p:spPr>
          <a:xfrm>
            <a:off x="4682803" y="2613368"/>
            <a:ext cx="4464000" cy="2538000"/>
          </a:xfrm>
        </p:spPr>
        <p:txBody>
          <a:bodyPr>
            <a:normAutofit/>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p:txBody>
      </p:sp>
    </p:spTree>
    <p:extLst>
      <p:ext uri="{BB962C8B-B14F-4D97-AF65-F5344CB8AC3E}">
        <p14:creationId xmlns:p14="http://schemas.microsoft.com/office/powerpoint/2010/main" val="1726373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431800" y="411957"/>
            <a:ext cx="8280400" cy="5131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54832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431800" y="411957"/>
            <a:ext cx="8280400" cy="5131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444168" y="1335926"/>
            <a:ext cx="3852000" cy="2745583"/>
          </a:xfrm>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4860991" y="1335926"/>
            <a:ext cx="3852000" cy="2745583"/>
          </a:xfrm>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9191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431800" y="411957"/>
            <a:ext cx="8280400" cy="513160"/>
          </a:xfrm>
          <a:prstGeom prst="rect">
            <a:avLst/>
          </a:prstGeom>
        </p:spPr>
        <p:txBody>
          <a:bodyPr/>
          <a:lstStyle>
            <a:lvl1pPr>
              <a:lnSpc>
                <a:spcPts val="4100"/>
              </a:lnSpc>
              <a:defRPr/>
            </a:lvl1p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431800" y="1339401"/>
            <a:ext cx="8280400" cy="3074657"/>
          </a:xfrm>
          <a:prstGeom prst="rect">
            <a:avLst/>
          </a:prstGeom>
        </p:spPr>
        <p:txBody>
          <a:bodyPr wrap="square"/>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90011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792163" y="784328"/>
            <a:ext cx="7559674" cy="6055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792163" y="1743075"/>
            <a:ext cx="7559675" cy="2616097"/>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81555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792163" y="775252"/>
            <a:ext cx="7556535" cy="5131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803692" y="1743075"/>
            <a:ext cx="3600000" cy="26251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1CEA6B2-E626-204A-B12E-7AD7DAE9E396}"/>
              </a:ext>
            </a:extLst>
          </p:cNvPr>
          <p:cNvSpPr>
            <a:spLocks noGrp="1"/>
          </p:cNvSpPr>
          <p:nvPr>
            <p:ph sz="half" idx="2" hasCustomPrompt="1"/>
          </p:nvPr>
        </p:nvSpPr>
        <p:spPr>
          <a:xfrm>
            <a:off x="4748698" y="1743075"/>
            <a:ext cx="3600000" cy="26251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690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object 2"/>
          <p:cNvSpPr/>
          <p:nvPr userDrawn="1"/>
        </p:nvSpPr>
        <p:spPr>
          <a:xfrm>
            <a:off x="0" y="0"/>
            <a:ext cx="9144001" cy="5143500"/>
          </a:xfrm>
          <a:prstGeom prst="rect">
            <a:avLst/>
          </a:prstGeom>
          <a:blipFill>
            <a:blip r:embed="rId2" cstate="print"/>
            <a:stretch>
              <a:fillRect/>
            </a:stretch>
          </a:blipFill>
        </p:spPr>
        <p:txBody>
          <a:bodyPr wrap="square" lIns="0" tIns="0" rIns="0" bIns="0" rtlCol="0"/>
          <a:lstStyle/>
          <a:p>
            <a:endParaRPr sz="1588"/>
          </a:p>
        </p:txBody>
      </p:sp>
      <p:sp>
        <p:nvSpPr>
          <p:cNvPr id="1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792163" y="784328"/>
            <a:ext cx="7559674" cy="374621"/>
          </a:xfrm>
          <a:prstGeom prst="rect">
            <a:avLst/>
          </a:prstGeom>
        </p:spPr>
        <p:txBody>
          <a:bodyPr/>
          <a:lstStyle/>
          <a:p>
            <a:r>
              <a:rPr lang="en-US" dirty="0"/>
              <a:t>Click to edit title</a:t>
            </a:r>
          </a:p>
        </p:txBody>
      </p:sp>
      <p:sp>
        <p:nvSpPr>
          <p:cNvPr id="1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792163" y="1360967"/>
            <a:ext cx="7559675" cy="2998205"/>
          </a:xfrm>
          <a:prstGeom prst="rect">
            <a:avLst/>
          </a:prstGeo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8386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507023" y="1027510"/>
            <a:ext cx="3963720" cy="3567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41270" y="1027510"/>
            <a:ext cx="3963719" cy="3567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5"/>
          <p:cNvSpPr>
            <a:spLocks noGrp="1" noChangeArrowheads="1"/>
          </p:cNvSpPr>
          <p:nvPr>
            <p:ph type="ftr" sz="quarter" idx="10"/>
          </p:nvPr>
        </p:nvSpPr>
        <p:spPr>
          <a:ln/>
        </p:spPr>
        <p:txBody>
          <a:bodyPr/>
          <a:lstStyle>
            <a:lvl1pPr>
              <a:defRPr/>
            </a:lvl1pPr>
          </a:lstStyle>
          <a:p>
            <a:r>
              <a:rPr lang="en-US"/>
              <a:t>Confidential – Do not copy or distribute</a:t>
            </a:r>
          </a:p>
        </p:txBody>
      </p:sp>
      <p:sp>
        <p:nvSpPr>
          <p:cNvPr id="6" name="Rectangle 6"/>
          <p:cNvSpPr>
            <a:spLocks noGrp="1" noChangeArrowheads="1"/>
          </p:cNvSpPr>
          <p:nvPr>
            <p:ph type="sldNum" sz="quarter" idx="11"/>
          </p:nvPr>
        </p:nvSpPr>
        <p:spPr>
          <a:ln/>
        </p:spPr>
        <p:txBody>
          <a:bodyPr/>
          <a:lstStyle>
            <a:lvl1pPr>
              <a:defRPr/>
            </a:lvl1pPr>
          </a:lstStyle>
          <a:p>
            <a:r>
              <a:rPr lang="en-US"/>
              <a:t>|  </a:t>
            </a:r>
            <a:fld id="{1C73738B-99B4-4DAF-A156-0AF499E4611A}" type="slidenum">
              <a:rPr lang="en-US"/>
              <a:pPr/>
              <a:t>‹#›</a:t>
            </a:fld>
            <a:r>
              <a:rPr lang="en-US"/>
              <a:t> </a:t>
            </a:r>
          </a:p>
        </p:txBody>
      </p:sp>
      <p:sp>
        <p:nvSpPr>
          <p:cNvPr id="7" name="Rectangle 4"/>
          <p:cNvSpPr>
            <a:spLocks noGrp="1" noChangeArrowheads="1"/>
          </p:cNvSpPr>
          <p:nvPr>
            <p:ph type="title"/>
          </p:nvPr>
        </p:nvSpPr>
        <p:spPr bwMode="auto">
          <a:xfrm>
            <a:off x="578837" y="258366"/>
            <a:ext cx="8107973" cy="58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839115157"/>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2" y="1108044"/>
            <a:ext cx="7772400" cy="1102519"/>
          </a:xfrm>
        </p:spPr>
        <p:txBody>
          <a:bodyPr/>
          <a:lstStyle>
            <a:lvl1pPr>
              <a:defRPr baseline="0"/>
            </a:lvl1pPr>
          </a:lstStyle>
          <a:p>
            <a:r>
              <a:rPr lang="en-US"/>
              <a:t>Click to edit Master title style</a:t>
            </a:r>
            <a:endParaRPr lang="en-CA"/>
          </a:p>
        </p:txBody>
      </p:sp>
      <p:sp>
        <p:nvSpPr>
          <p:cNvPr id="3" name="Subtitle 2"/>
          <p:cNvSpPr>
            <a:spLocks noGrp="1"/>
          </p:cNvSpPr>
          <p:nvPr>
            <p:ph type="subTitle" idx="1"/>
          </p:nvPr>
        </p:nvSpPr>
        <p:spPr>
          <a:xfrm>
            <a:off x="1371600" y="2575144"/>
            <a:ext cx="6400800" cy="1314450"/>
          </a:xfrm>
        </p:spPr>
        <p:txBody>
          <a:bodyPr/>
          <a:lstStyle>
            <a:lvl1pPr marL="0" indent="0" algn="ctr">
              <a:buNone/>
              <a:defRPr>
                <a:solidFill>
                  <a:schemeClr val="tx1">
                    <a:tint val="75000"/>
                  </a:schemeClr>
                </a:solidFill>
              </a:defRPr>
            </a:lvl1pPr>
            <a:lvl2pPr marL="311258" indent="0" algn="ctr">
              <a:buNone/>
              <a:defRPr>
                <a:solidFill>
                  <a:schemeClr val="tx1">
                    <a:tint val="75000"/>
                  </a:schemeClr>
                </a:solidFill>
              </a:defRPr>
            </a:lvl2pPr>
            <a:lvl3pPr marL="622514" indent="0" algn="ctr">
              <a:buNone/>
              <a:defRPr>
                <a:solidFill>
                  <a:schemeClr val="tx1">
                    <a:tint val="75000"/>
                  </a:schemeClr>
                </a:solidFill>
              </a:defRPr>
            </a:lvl3pPr>
            <a:lvl4pPr marL="933772" indent="0" algn="ctr">
              <a:buNone/>
              <a:defRPr>
                <a:solidFill>
                  <a:schemeClr val="tx1">
                    <a:tint val="75000"/>
                  </a:schemeClr>
                </a:solidFill>
              </a:defRPr>
            </a:lvl4pPr>
            <a:lvl5pPr marL="1245029" indent="0" algn="ctr">
              <a:buNone/>
              <a:defRPr>
                <a:solidFill>
                  <a:schemeClr val="tx1">
                    <a:tint val="75000"/>
                  </a:schemeClr>
                </a:solidFill>
              </a:defRPr>
            </a:lvl5pPr>
            <a:lvl6pPr marL="1556287" indent="0" algn="ctr">
              <a:buNone/>
              <a:defRPr>
                <a:solidFill>
                  <a:schemeClr val="tx1">
                    <a:tint val="75000"/>
                  </a:schemeClr>
                </a:solidFill>
              </a:defRPr>
            </a:lvl6pPr>
            <a:lvl7pPr marL="1867542" indent="0" algn="ctr">
              <a:buNone/>
              <a:defRPr>
                <a:solidFill>
                  <a:schemeClr val="tx1">
                    <a:tint val="75000"/>
                  </a:schemeClr>
                </a:solidFill>
              </a:defRPr>
            </a:lvl7pPr>
            <a:lvl8pPr marL="2178800" indent="0" algn="ctr">
              <a:buNone/>
              <a:defRPr>
                <a:solidFill>
                  <a:schemeClr val="tx1">
                    <a:tint val="75000"/>
                  </a:schemeClr>
                </a:solidFill>
              </a:defRPr>
            </a:lvl8pPr>
            <a:lvl9pPr marL="2490056" indent="0" algn="ctr">
              <a:buNone/>
              <a:defRPr>
                <a:solidFill>
                  <a:schemeClr val="tx1">
                    <a:tint val="75000"/>
                  </a:schemeClr>
                </a:solidFill>
              </a:defRPr>
            </a:lvl9pPr>
          </a:lstStyle>
          <a:p>
            <a:r>
              <a:rPr lang="en-US"/>
              <a:t>Click to edit Master subtitle style</a:t>
            </a:r>
            <a:endParaRPr lang="en-CA"/>
          </a:p>
        </p:txBody>
      </p:sp>
      <p:sp>
        <p:nvSpPr>
          <p:cNvPr id="6" name="Slide Number Placeholder 5">
            <a:extLst>
              <a:ext uri="{FF2B5EF4-FFF2-40B4-BE49-F238E27FC236}">
                <a16:creationId xmlns:a16="http://schemas.microsoft.com/office/drawing/2014/main" id="{1EE0967B-00D3-994D-9896-71D08E8873E0}"/>
              </a:ext>
            </a:extLst>
          </p:cNvPr>
          <p:cNvSpPr>
            <a:spLocks noGrp="1"/>
          </p:cNvSpPr>
          <p:nvPr>
            <p:ph type="sldNum" sz="quarter" idx="12"/>
          </p:nvPr>
        </p:nvSpPr>
        <p:spPr>
          <a:xfrm>
            <a:off x="6552904" y="4286386"/>
            <a:ext cx="2133569" cy="273530"/>
          </a:xfrm>
          <a:prstGeom prst="rect">
            <a:avLst/>
          </a:prstGeom>
        </p:spPr>
        <p:txBody>
          <a:bodyPr/>
          <a:lstStyle>
            <a:lvl1pPr>
              <a:defRPr/>
            </a:lvl1pPr>
          </a:lstStyle>
          <a:p>
            <a:pPr defTabSz="342900"/>
            <a:fld id="{981B855A-2CA4-4D48-8570-F378097A7467}" type="slidenum">
              <a:rPr lang="en-CA" altLang="en-US" sz="1350" smtClean="0">
                <a:solidFill>
                  <a:prstClr val="black"/>
                </a:solidFill>
              </a:rPr>
              <a:pPr defTabSz="342900"/>
              <a:t>‹#›</a:t>
            </a:fld>
            <a:endParaRPr lang="en-CA" altLang="en-US" sz="1350">
              <a:solidFill>
                <a:prstClr val="black"/>
              </a:solidFill>
            </a:endParaRPr>
          </a:p>
        </p:txBody>
      </p:sp>
    </p:spTree>
    <p:extLst>
      <p:ext uri="{BB962C8B-B14F-4D97-AF65-F5344CB8AC3E}">
        <p14:creationId xmlns:p14="http://schemas.microsoft.com/office/powerpoint/2010/main" val="34389608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CA"/>
          </a:p>
        </p:txBody>
      </p:sp>
      <p:sp>
        <p:nvSpPr>
          <p:cNvPr id="3" name="Content Placeholder 2"/>
          <p:cNvSpPr>
            <a:spLocks noGrp="1"/>
          </p:cNvSpPr>
          <p:nvPr>
            <p:ph idx="1"/>
          </p:nvPr>
        </p:nvSpPr>
        <p:spPr>
          <a:xfrm>
            <a:off x="338789" y="957123"/>
            <a:ext cx="8469723" cy="3570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TextBox 8">
            <a:extLst>
              <a:ext uri="{FF2B5EF4-FFF2-40B4-BE49-F238E27FC236}">
                <a16:creationId xmlns:a16="http://schemas.microsoft.com/office/drawing/2014/main" id="{8714C8F0-6E2F-4805-9069-24CAD8E353BC}"/>
              </a:ext>
            </a:extLst>
          </p:cNvPr>
          <p:cNvSpPr txBox="1">
            <a:spLocks noChangeArrowheads="1"/>
          </p:cNvSpPr>
          <p:nvPr userDrawn="1"/>
        </p:nvSpPr>
        <p:spPr bwMode="auto">
          <a:xfrm>
            <a:off x="8419321" y="4868666"/>
            <a:ext cx="358552" cy="1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6741" tIns="23370" rIns="46741" bIns="23370">
            <a:spAutoFit/>
          </a:bodyPr>
          <a:lstStyle>
            <a:lvl1pPr>
              <a:defRPr sz="2900">
                <a:solidFill>
                  <a:schemeClr val="tx1"/>
                </a:solidFill>
                <a:latin typeface="Calibri" panose="020F0502020204030204" pitchFamily="34" charset="0"/>
                <a:cs typeface="Arial" panose="020B0604020202020204" pitchFamily="34" charset="0"/>
              </a:defRPr>
            </a:lvl1pPr>
            <a:lvl2pPr marL="742950" indent="-285750">
              <a:defRPr sz="2900">
                <a:solidFill>
                  <a:schemeClr val="tx1"/>
                </a:solidFill>
                <a:latin typeface="Calibri" panose="020F0502020204030204" pitchFamily="34" charset="0"/>
                <a:cs typeface="Arial" panose="020B0604020202020204" pitchFamily="34" charset="0"/>
              </a:defRPr>
            </a:lvl2pPr>
            <a:lvl3pPr marL="1143000" indent="-228600">
              <a:defRPr sz="2900">
                <a:solidFill>
                  <a:schemeClr val="tx1"/>
                </a:solidFill>
                <a:latin typeface="Calibri" panose="020F0502020204030204" pitchFamily="34" charset="0"/>
                <a:cs typeface="Arial" panose="020B0604020202020204" pitchFamily="34" charset="0"/>
              </a:defRPr>
            </a:lvl3pPr>
            <a:lvl4pPr marL="1600200" indent="-228600">
              <a:defRPr sz="2900">
                <a:solidFill>
                  <a:schemeClr val="tx1"/>
                </a:solidFill>
                <a:latin typeface="Calibri" panose="020F0502020204030204" pitchFamily="34" charset="0"/>
                <a:cs typeface="Arial" panose="020B0604020202020204" pitchFamily="34" charset="0"/>
              </a:defRPr>
            </a:lvl4pPr>
            <a:lvl5pPr marL="2057400" indent="-228600">
              <a:defRPr sz="2900">
                <a:solidFill>
                  <a:schemeClr val="tx1"/>
                </a:solidFill>
                <a:latin typeface="Calibri" panose="020F0502020204030204" pitchFamily="34" charset="0"/>
                <a:cs typeface="Arial" panose="020B0604020202020204" pitchFamily="34" charset="0"/>
              </a:defRPr>
            </a:lvl5pPr>
            <a:lvl6pPr marL="25146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6pPr>
            <a:lvl7pPr marL="29718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7pPr>
            <a:lvl8pPr marL="34290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8pPr>
            <a:lvl9pPr marL="38862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9pPr>
          </a:lstStyle>
          <a:p>
            <a:pPr marL="0" marR="0" lvl="0" indent="0" algn="r" defTabSz="342900" rtl="0" eaLnBrk="1" fontAlgn="auto" latinLnBrk="0" hangingPunct="1">
              <a:lnSpc>
                <a:spcPct val="100000"/>
              </a:lnSpc>
              <a:spcBef>
                <a:spcPts val="0"/>
              </a:spcBef>
              <a:spcAft>
                <a:spcPts val="0"/>
              </a:spcAft>
              <a:buClrTx/>
              <a:buSzTx/>
              <a:buFontTx/>
              <a:buNone/>
              <a:tabLst/>
              <a:defRPr/>
            </a:pPr>
            <a:fld id="{DCE724EE-6FB8-DB41-BEE9-116CF06B6F54}" type="slidenum">
              <a:rPr kumimoji="0" lang="en-CA" altLang="en-US" sz="92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CA" altLang="en-US" sz="92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672307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CA"/>
          </a:p>
        </p:txBody>
      </p:sp>
      <p:sp>
        <p:nvSpPr>
          <p:cNvPr id="3" name="Content Placeholder 2"/>
          <p:cNvSpPr>
            <a:spLocks noGrp="1"/>
          </p:cNvSpPr>
          <p:nvPr>
            <p:ph sz="half" idx="1"/>
          </p:nvPr>
        </p:nvSpPr>
        <p:spPr>
          <a:xfrm>
            <a:off x="338789" y="957122"/>
            <a:ext cx="4150164" cy="3644425"/>
          </a:xfrm>
        </p:spPr>
        <p:txBody>
          <a:bodyPr/>
          <a:lstStyle>
            <a:lvl1pPr>
              <a:defRPr sz="1892"/>
            </a:lvl1pPr>
            <a:lvl2pPr>
              <a:defRPr sz="1636"/>
            </a:lvl2pPr>
            <a:lvl3pPr>
              <a:defRPr sz="1329"/>
            </a:lvl3pPr>
            <a:lvl4pPr>
              <a:defRPr sz="1227"/>
            </a:lvl4pPr>
            <a:lvl5pPr>
              <a:defRPr sz="1227"/>
            </a:lvl5pPr>
            <a:lvl6pPr>
              <a:defRPr sz="1227"/>
            </a:lvl6pPr>
            <a:lvl7pPr>
              <a:defRPr sz="1227"/>
            </a:lvl7pPr>
            <a:lvl8pPr>
              <a:defRPr sz="1227"/>
            </a:lvl8pPr>
            <a:lvl9pPr>
              <a:defRPr sz="12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4658347" y="957122"/>
            <a:ext cx="4150164" cy="3644425"/>
          </a:xfrm>
        </p:spPr>
        <p:txBody>
          <a:bodyPr/>
          <a:lstStyle>
            <a:lvl1pPr>
              <a:defRPr sz="1892"/>
            </a:lvl1pPr>
            <a:lvl2pPr>
              <a:defRPr sz="1636"/>
            </a:lvl2pPr>
            <a:lvl3pPr>
              <a:defRPr sz="1329"/>
            </a:lvl3pPr>
            <a:lvl4pPr>
              <a:defRPr sz="1227"/>
            </a:lvl4pPr>
            <a:lvl5pPr>
              <a:defRPr sz="1227"/>
            </a:lvl5pPr>
            <a:lvl6pPr>
              <a:defRPr sz="1227"/>
            </a:lvl6pPr>
            <a:lvl7pPr>
              <a:defRPr sz="1227"/>
            </a:lvl7pPr>
            <a:lvl8pPr>
              <a:defRPr sz="1227"/>
            </a:lvl8pPr>
            <a:lvl9pPr>
              <a:defRPr sz="12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TextBox 8">
            <a:extLst>
              <a:ext uri="{FF2B5EF4-FFF2-40B4-BE49-F238E27FC236}">
                <a16:creationId xmlns:a16="http://schemas.microsoft.com/office/drawing/2014/main" id="{97CBFA7F-7704-4F4D-8570-1EB6CE7CD4CF}"/>
              </a:ext>
            </a:extLst>
          </p:cNvPr>
          <p:cNvSpPr txBox="1">
            <a:spLocks noChangeArrowheads="1"/>
          </p:cNvSpPr>
          <p:nvPr userDrawn="1"/>
        </p:nvSpPr>
        <p:spPr bwMode="auto">
          <a:xfrm>
            <a:off x="8419321" y="4868666"/>
            <a:ext cx="358552" cy="1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6741" tIns="23370" rIns="46741" bIns="23370">
            <a:spAutoFit/>
          </a:bodyPr>
          <a:lstStyle>
            <a:lvl1pPr>
              <a:defRPr sz="2900">
                <a:solidFill>
                  <a:schemeClr val="tx1"/>
                </a:solidFill>
                <a:latin typeface="Calibri" panose="020F0502020204030204" pitchFamily="34" charset="0"/>
                <a:cs typeface="Arial" panose="020B0604020202020204" pitchFamily="34" charset="0"/>
              </a:defRPr>
            </a:lvl1pPr>
            <a:lvl2pPr marL="742950" indent="-285750">
              <a:defRPr sz="2900">
                <a:solidFill>
                  <a:schemeClr val="tx1"/>
                </a:solidFill>
                <a:latin typeface="Calibri" panose="020F0502020204030204" pitchFamily="34" charset="0"/>
                <a:cs typeface="Arial" panose="020B0604020202020204" pitchFamily="34" charset="0"/>
              </a:defRPr>
            </a:lvl2pPr>
            <a:lvl3pPr marL="1143000" indent="-228600">
              <a:defRPr sz="2900">
                <a:solidFill>
                  <a:schemeClr val="tx1"/>
                </a:solidFill>
                <a:latin typeface="Calibri" panose="020F0502020204030204" pitchFamily="34" charset="0"/>
                <a:cs typeface="Arial" panose="020B0604020202020204" pitchFamily="34" charset="0"/>
              </a:defRPr>
            </a:lvl3pPr>
            <a:lvl4pPr marL="1600200" indent="-228600">
              <a:defRPr sz="2900">
                <a:solidFill>
                  <a:schemeClr val="tx1"/>
                </a:solidFill>
                <a:latin typeface="Calibri" panose="020F0502020204030204" pitchFamily="34" charset="0"/>
                <a:cs typeface="Arial" panose="020B0604020202020204" pitchFamily="34" charset="0"/>
              </a:defRPr>
            </a:lvl4pPr>
            <a:lvl5pPr marL="2057400" indent="-228600">
              <a:defRPr sz="2900">
                <a:solidFill>
                  <a:schemeClr val="tx1"/>
                </a:solidFill>
                <a:latin typeface="Calibri" panose="020F0502020204030204" pitchFamily="34" charset="0"/>
                <a:cs typeface="Arial" panose="020B0604020202020204" pitchFamily="34" charset="0"/>
              </a:defRPr>
            </a:lvl5pPr>
            <a:lvl6pPr marL="25146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6pPr>
            <a:lvl7pPr marL="29718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7pPr>
            <a:lvl8pPr marL="34290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8pPr>
            <a:lvl9pPr marL="38862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9pPr>
          </a:lstStyle>
          <a:p>
            <a:pPr marL="0" marR="0" lvl="0" indent="0" algn="r" defTabSz="342900" rtl="0" eaLnBrk="1" fontAlgn="auto" latinLnBrk="0" hangingPunct="1">
              <a:lnSpc>
                <a:spcPct val="100000"/>
              </a:lnSpc>
              <a:spcBef>
                <a:spcPts val="0"/>
              </a:spcBef>
              <a:spcAft>
                <a:spcPts val="0"/>
              </a:spcAft>
              <a:buClrTx/>
              <a:buSzTx/>
              <a:buFontTx/>
              <a:buNone/>
              <a:tabLst/>
              <a:defRPr/>
            </a:pPr>
            <a:fld id="{DCE724EE-6FB8-DB41-BEE9-116CF06B6F54}" type="slidenum">
              <a:rPr kumimoji="0" lang="en-CA" altLang="en-US" sz="92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CA" altLang="en-US" sz="92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431241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CA"/>
          </a:p>
        </p:txBody>
      </p:sp>
      <p:sp>
        <p:nvSpPr>
          <p:cNvPr id="3" name="Text Placeholder 2"/>
          <p:cNvSpPr>
            <a:spLocks noGrp="1"/>
          </p:cNvSpPr>
          <p:nvPr>
            <p:ph type="body" idx="1" hasCustomPrompt="1"/>
          </p:nvPr>
        </p:nvSpPr>
        <p:spPr>
          <a:xfrm>
            <a:off x="338789" y="957122"/>
            <a:ext cx="4150164" cy="531902"/>
          </a:xfrm>
        </p:spPr>
        <p:txBody>
          <a:bodyPr anchor="ctr"/>
          <a:lstStyle>
            <a:lvl1pPr marL="0" indent="0">
              <a:buNone/>
              <a:defRPr sz="1636" b="1" spc="0" baseline="0">
                <a:latin typeface="Franklin Gothic Demi Cond" panose="020B0706030402020204" pitchFamily="34" charset="0"/>
              </a:defRPr>
            </a:lvl1pPr>
            <a:lvl2pPr marL="311258" indent="0">
              <a:buNone/>
              <a:defRPr sz="1329" b="1"/>
            </a:lvl2pPr>
            <a:lvl3pPr marL="622514" indent="0">
              <a:buNone/>
              <a:defRPr sz="1227" b="1"/>
            </a:lvl3pPr>
            <a:lvl4pPr marL="933772" indent="0">
              <a:buNone/>
              <a:defRPr sz="1125" b="1"/>
            </a:lvl4pPr>
            <a:lvl5pPr marL="1245029" indent="0">
              <a:buNone/>
              <a:defRPr sz="1125" b="1"/>
            </a:lvl5pPr>
            <a:lvl6pPr marL="1556287" indent="0">
              <a:buNone/>
              <a:defRPr sz="1125" b="1"/>
            </a:lvl6pPr>
            <a:lvl7pPr marL="1867542" indent="0">
              <a:buNone/>
              <a:defRPr sz="1125" b="1"/>
            </a:lvl7pPr>
            <a:lvl8pPr marL="2178800" indent="0">
              <a:buNone/>
              <a:defRPr sz="1125" b="1"/>
            </a:lvl8pPr>
            <a:lvl9pPr marL="2490056" indent="0">
              <a:buNone/>
              <a:defRPr sz="1125" b="1"/>
            </a:lvl9pPr>
          </a:lstStyle>
          <a:p>
            <a:pPr lvl="0"/>
            <a:r>
              <a:rPr lang="en-US"/>
              <a:t>Click to edit Master text styles</a:t>
            </a:r>
          </a:p>
        </p:txBody>
      </p:sp>
      <p:sp>
        <p:nvSpPr>
          <p:cNvPr id="4" name="Content Placeholder 3"/>
          <p:cNvSpPr>
            <a:spLocks noGrp="1"/>
          </p:cNvSpPr>
          <p:nvPr>
            <p:ph sz="half" idx="2"/>
          </p:nvPr>
        </p:nvSpPr>
        <p:spPr>
          <a:xfrm>
            <a:off x="338789" y="1619744"/>
            <a:ext cx="4150164" cy="2871365"/>
          </a:xfrm>
        </p:spPr>
        <p:txBody>
          <a:bodyPr/>
          <a:lstStyle>
            <a:lvl1pPr marL="187491" indent="-187491">
              <a:tabLst/>
              <a:defRPr sz="1636"/>
            </a:lvl1pPr>
            <a:lvl2pPr marL="367677" indent="-185056">
              <a:tabLst/>
              <a:defRPr sz="1329"/>
            </a:lvl2pPr>
            <a:lvl3pPr marL="569778" indent="-202101">
              <a:tabLst/>
              <a:defRPr sz="1227"/>
            </a:lvl3pPr>
            <a:lvl4pPr marL="749964" indent="-180186">
              <a:tabLst/>
              <a:defRPr sz="1125"/>
            </a:lvl4pPr>
            <a:lvl5pPr marL="915540" indent="-165577">
              <a:tabLst/>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hasCustomPrompt="1"/>
          </p:nvPr>
        </p:nvSpPr>
        <p:spPr>
          <a:xfrm>
            <a:off x="4658347" y="957122"/>
            <a:ext cx="4150164" cy="531902"/>
          </a:xfrm>
        </p:spPr>
        <p:txBody>
          <a:bodyPr anchor="ctr"/>
          <a:lstStyle>
            <a:lvl1pPr marL="0" indent="0" algn="ctr">
              <a:buNone/>
              <a:defRPr sz="1636" b="1" spc="0" baseline="0">
                <a:latin typeface="Franklin Gothic Demi Cond" panose="020B0706030402020204" pitchFamily="34" charset="0"/>
              </a:defRPr>
            </a:lvl1pPr>
            <a:lvl2pPr marL="311258" indent="0">
              <a:buNone/>
              <a:defRPr sz="1329" b="1"/>
            </a:lvl2pPr>
            <a:lvl3pPr marL="622514" indent="0">
              <a:buNone/>
              <a:defRPr sz="1227" b="1"/>
            </a:lvl3pPr>
            <a:lvl4pPr marL="933772" indent="0">
              <a:buNone/>
              <a:defRPr sz="1125" b="1"/>
            </a:lvl4pPr>
            <a:lvl5pPr marL="1245029" indent="0">
              <a:buNone/>
              <a:defRPr sz="1125" b="1"/>
            </a:lvl5pPr>
            <a:lvl6pPr marL="1556287" indent="0">
              <a:buNone/>
              <a:defRPr sz="1125" b="1"/>
            </a:lvl6pPr>
            <a:lvl7pPr marL="1867542" indent="0">
              <a:buNone/>
              <a:defRPr sz="1125" b="1"/>
            </a:lvl7pPr>
            <a:lvl8pPr marL="2178800" indent="0">
              <a:buNone/>
              <a:defRPr sz="1125" b="1"/>
            </a:lvl8pPr>
            <a:lvl9pPr marL="2490056" indent="0">
              <a:buNone/>
              <a:defRPr sz="1125" b="1"/>
            </a:lvl9pPr>
          </a:lstStyle>
          <a:p>
            <a:pPr lvl="0"/>
            <a:r>
              <a:rPr lang="en-US"/>
              <a:t>Click to edit Master text styles</a:t>
            </a:r>
          </a:p>
        </p:txBody>
      </p:sp>
      <p:sp>
        <p:nvSpPr>
          <p:cNvPr id="6" name="Content Placeholder 5"/>
          <p:cNvSpPr>
            <a:spLocks noGrp="1"/>
          </p:cNvSpPr>
          <p:nvPr>
            <p:ph sz="quarter" idx="4"/>
          </p:nvPr>
        </p:nvSpPr>
        <p:spPr>
          <a:xfrm>
            <a:off x="4658347" y="1619744"/>
            <a:ext cx="4150164" cy="2871365"/>
          </a:xfrm>
        </p:spPr>
        <p:txBody>
          <a:bodyPr/>
          <a:lstStyle>
            <a:lvl1pPr marL="187491" indent="-187491">
              <a:tabLst/>
              <a:defRPr sz="1636"/>
            </a:lvl1pPr>
            <a:lvl2pPr marL="367677" indent="-180186">
              <a:tabLst/>
              <a:defRPr sz="1329"/>
            </a:lvl2pPr>
            <a:lvl3pPr marL="569778" indent="-202101">
              <a:tabLst/>
              <a:defRPr sz="1227"/>
            </a:lvl3pPr>
            <a:lvl4pPr marL="749964" indent="-202101">
              <a:tabLst/>
              <a:defRPr sz="1125"/>
            </a:lvl4pPr>
            <a:lvl5pPr marL="937455" indent="-187491">
              <a:tabLst/>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TextBox 8">
            <a:extLst>
              <a:ext uri="{FF2B5EF4-FFF2-40B4-BE49-F238E27FC236}">
                <a16:creationId xmlns:a16="http://schemas.microsoft.com/office/drawing/2014/main" id="{952552CD-BB59-411B-8E29-6D753A9DFAFB}"/>
              </a:ext>
            </a:extLst>
          </p:cNvPr>
          <p:cNvSpPr txBox="1">
            <a:spLocks noChangeArrowheads="1"/>
          </p:cNvSpPr>
          <p:nvPr userDrawn="1"/>
        </p:nvSpPr>
        <p:spPr bwMode="auto">
          <a:xfrm>
            <a:off x="8419321" y="4868666"/>
            <a:ext cx="358552" cy="1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6741" tIns="23370" rIns="46741" bIns="23370">
            <a:spAutoFit/>
          </a:bodyPr>
          <a:lstStyle>
            <a:lvl1pPr>
              <a:defRPr sz="2900">
                <a:solidFill>
                  <a:schemeClr val="tx1"/>
                </a:solidFill>
                <a:latin typeface="Calibri" panose="020F0502020204030204" pitchFamily="34" charset="0"/>
                <a:cs typeface="Arial" panose="020B0604020202020204" pitchFamily="34" charset="0"/>
              </a:defRPr>
            </a:lvl1pPr>
            <a:lvl2pPr marL="742950" indent="-285750">
              <a:defRPr sz="2900">
                <a:solidFill>
                  <a:schemeClr val="tx1"/>
                </a:solidFill>
                <a:latin typeface="Calibri" panose="020F0502020204030204" pitchFamily="34" charset="0"/>
                <a:cs typeface="Arial" panose="020B0604020202020204" pitchFamily="34" charset="0"/>
              </a:defRPr>
            </a:lvl2pPr>
            <a:lvl3pPr marL="1143000" indent="-228600">
              <a:defRPr sz="2900">
                <a:solidFill>
                  <a:schemeClr val="tx1"/>
                </a:solidFill>
                <a:latin typeface="Calibri" panose="020F0502020204030204" pitchFamily="34" charset="0"/>
                <a:cs typeface="Arial" panose="020B0604020202020204" pitchFamily="34" charset="0"/>
              </a:defRPr>
            </a:lvl3pPr>
            <a:lvl4pPr marL="1600200" indent="-228600">
              <a:defRPr sz="2900">
                <a:solidFill>
                  <a:schemeClr val="tx1"/>
                </a:solidFill>
                <a:latin typeface="Calibri" panose="020F0502020204030204" pitchFamily="34" charset="0"/>
                <a:cs typeface="Arial" panose="020B0604020202020204" pitchFamily="34" charset="0"/>
              </a:defRPr>
            </a:lvl4pPr>
            <a:lvl5pPr marL="2057400" indent="-228600">
              <a:defRPr sz="2900">
                <a:solidFill>
                  <a:schemeClr val="tx1"/>
                </a:solidFill>
                <a:latin typeface="Calibri" panose="020F0502020204030204" pitchFamily="34" charset="0"/>
                <a:cs typeface="Arial" panose="020B0604020202020204" pitchFamily="34" charset="0"/>
              </a:defRPr>
            </a:lvl5pPr>
            <a:lvl6pPr marL="25146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6pPr>
            <a:lvl7pPr marL="29718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7pPr>
            <a:lvl8pPr marL="34290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8pPr>
            <a:lvl9pPr marL="38862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9pPr>
          </a:lstStyle>
          <a:p>
            <a:pPr marL="0" marR="0" lvl="0" indent="0" algn="r" defTabSz="342900" rtl="0" eaLnBrk="1" fontAlgn="auto" latinLnBrk="0" hangingPunct="1">
              <a:lnSpc>
                <a:spcPct val="100000"/>
              </a:lnSpc>
              <a:spcBef>
                <a:spcPts val="0"/>
              </a:spcBef>
              <a:spcAft>
                <a:spcPts val="0"/>
              </a:spcAft>
              <a:buClrTx/>
              <a:buSzTx/>
              <a:buFontTx/>
              <a:buNone/>
              <a:tabLst/>
              <a:defRPr/>
            </a:pPr>
            <a:fld id="{DCE724EE-6FB8-DB41-BEE9-116CF06B6F54}" type="slidenum">
              <a:rPr kumimoji="0" lang="en-CA" altLang="en-US" sz="92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CA" altLang="en-US" sz="92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044036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7140" y="204788"/>
            <a:ext cx="3128378" cy="871538"/>
          </a:xfrm>
        </p:spPr>
        <p:txBody>
          <a:bodyPr anchor="b"/>
          <a:lstStyle>
            <a:lvl1pPr algn="l">
              <a:defRPr sz="1329" b="1"/>
            </a:lvl1pPr>
          </a:lstStyle>
          <a:p>
            <a:r>
              <a:rPr lang="en-US"/>
              <a:t>Click to edit Master title style</a:t>
            </a:r>
            <a:endParaRPr lang="en-CA"/>
          </a:p>
        </p:txBody>
      </p:sp>
      <p:sp>
        <p:nvSpPr>
          <p:cNvPr id="3" name="Content Placeholder 2"/>
          <p:cNvSpPr>
            <a:spLocks noGrp="1"/>
          </p:cNvSpPr>
          <p:nvPr>
            <p:ph idx="1"/>
          </p:nvPr>
        </p:nvSpPr>
        <p:spPr>
          <a:xfrm>
            <a:off x="3575052" y="204792"/>
            <a:ext cx="5231809" cy="4389835"/>
          </a:xfrm>
        </p:spPr>
        <p:txBody>
          <a:bodyPr/>
          <a:lstStyle>
            <a:lvl1pPr>
              <a:defRPr sz="2147"/>
            </a:lvl1pPr>
            <a:lvl2pPr>
              <a:defRPr sz="1892"/>
            </a:lvl2pPr>
            <a:lvl3pPr>
              <a:defRPr sz="1636"/>
            </a:lvl3pPr>
            <a:lvl4pPr>
              <a:defRPr sz="1329"/>
            </a:lvl4pPr>
            <a:lvl5pPr>
              <a:defRPr sz="1329"/>
            </a:lvl5pPr>
            <a:lvl6pPr>
              <a:defRPr sz="1329"/>
            </a:lvl6pPr>
            <a:lvl7pPr>
              <a:defRPr sz="1329"/>
            </a:lvl7pPr>
            <a:lvl8pPr>
              <a:defRPr sz="1329"/>
            </a:lvl8pPr>
            <a:lvl9pPr>
              <a:defRPr sz="132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6811" y="1076327"/>
            <a:ext cx="3128706" cy="3518297"/>
          </a:xfrm>
        </p:spPr>
        <p:txBody>
          <a:bodyPr/>
          <a:lstStyle>
            <a:lvl1pPr marL="0" indent="0">
              <a:buNone/>
              <a:defRPr sz="971"/>
            </a:lvl1pPr>
            <a:lvl2pPr marL="311258" indent="0">
              <a:buNone/>
              <a:defRPr sz="818"/>
            </a:lvl2pPr>
            <a:lvl3pPr marL="622514" indent="0">
              <a:buNone/>
              <a:defRPr sz="665"/>
            </a:lvl3pPr>
            <a:lvl4pPr marL="933772" indent="0">
              <a:buNone/>
              <a:defRPr sz="563"/>
            </a:lvl4pPr>
            <a:lvl5pPr marL="1245029" indent="0">
              <a:buNone/>
              <a:defRPr sz="563"/>
            </a:lvl5pPr>
            <a:lvl6pPr marL="1556287" indent="0">
              <a:buNone/>
              <a:defRPr sz="563"/>
            </a:lvl6pPr>
            <a:lvl7pPr marL="1867542" indent="0">
              <a:buNone/>
              <a:defRPr sz="563"/>
            </a:lvl7pPr>
            <a:lvl8pPr marL="2178800" indent="0">
              <a:buNone/>
              <a:defRPr sz="563"/>
            </a:lvl8pPr>
            <a:lvl9pPr marL="2490056" indent="0">
              <a:buNone/>
              <a:defRPr sz="563"/>
            </a:lvl9pPr>
          </a:lstStyle>
          <a:p>
            <a:pPr lvl="0"/>
            <a:r>
              <a:rPr lang="en-US"/>
              <a:t>Click to edit Master text styles</a:t>
            </a:r>
          </a:p>
        </p:txBody>
      </p:sp>
      <p:sp>
        <p:nvSpPr>
          <p:cNvPr id="6" name="Footer Placeholder 4">
            <a:extLst>
              <a:ext uri="{FF2B5EF4-FFF2-40B4-BE49-F238E27FC236}">
                <a16:creationId xmlns:a16="http://schemas.microsoft.com/office/drawing/2014/main" id="{CBD1EFB9-F12A-8A48-BE93-D5FB5CA5FFC4}"/>
              </a:ext>
            </a:extLst>
          </p:cNvPr>
          <p:cNvSpPr>
            <a:spLocks noGrp="1"/>
          </p:cNvSpPr>
          <p:nvPr>
            <p:ph type="ftr" sz="quarter" idx="11"/>
          </p:nvPr>
        </p:nvSpPr>
        <p:spPr>
          <a:xfrm>
            <a:off x="3124255" y="4286386"/>
            <a:ext cx="2895491" cy="273530"/>
          </a:xfrm>
          <a:prstGeom prst="rect">
            <a:avLst/>
          </a:prstGeom>
        </p:spPr>
        <p:txBody>
          <a:bodyPr/>
          <a:lstStyle>
            <a:lvl1pPr>
              <a:defRPr/>
            </a:lvl1pPr>
          </a:lstStyle>
          <a:p>
            <a:pPr defTabSz="342900">
              <a:defRPr/>
            </a:pPr>
            <a:endParaRPr lang="en-CA" sz="1350">
              <a:solidFill>
                <a:prstClr val="black"/>
              </a:solidFill>
            </a:endParaRPr>
          </a:p>
        </p:txBody>
      </p:sp>
      <p:sp>
        <p:nvSpPr>
          <p:cNvPr id="7" name="Slide Number Placeholder 5">
            <a:extLst>
              <a:ext uri="{FF2B5EF4-FFF2-40B4-BE49-F238E27FC236}">
                <a16:creationId xmlns:a16="http://schemas.microsoft.com/office/drawing/2014/main" id="{77734073-B17E-CD42-8365-9C3B665C6960}"/>
              </a:ext>
            </a:extLst>
          </p:cNvPr>
          <p:cNvSpPr>
            <a:spLocks noGrp="1"/>
          </p:cNvSpPr>
          <p:nvPr>
            <p:ph type="sldNum" sz="quarter" idx="12"/>
          </p:nvPr>
        </p:nvSpPr>
        <p:spPr>
          <a:xfrm>
            <a:off x="6552904" y="4286386"/>
            <a:ext cx="2133569" cy="273530"/>
          </a:xfrm>
          <a:prstGeom prst="rect">
            <a:avLst/>
          </a:prstGeom>
        </p:spPr>
        <p:txBody>
          <a:bodyPr/>
          <a:lstStyle>
            <a:lvl1pPr>
              <a:defRPr/>
            </a:lvl1pPr>
          </a:lstStyle>
          <a:p>
            <a:pPr defTabSz="342900"/>
            <a:fld id="{2CD8871F-25CC-B947-BD47-042E3677F01D}" type="slidenum">
              <a:rPr lang="en-CA" altLang="en-US" sz="1350" smtClean="0">
                <a:solidFill>
                  <a:prstClr val="black"/>
                </a:solidFill>
              </a:rPr>
              <a:pPr defTabSz="342900"/>
              <a:t>‹#›</a:t>
            </a:fld>
            <a:endParaRPr lang="en-CA" altLang="en-US" sz="1350">
              <a:solidFill>
                <a:prstClr val="black"/>
              </a:solidFill>
            </a:endParaRPr>
          </a:p>
        </p:txBody>
      </p:sp>
      <p:sp>
        <p:nvSpPr>
          <p:cNvPr id="9" name="Date Placeholder 3">
            <a:extLst>
              <a:ext uri="{FF2B5EF4-FFF2-40B4-BE49-F238E27FC236}">
                <a16:creationId xmlns:a16="http://schemas.microsoft.com/office/drawing/2014/main" id="{2788D5CC-6C99-43F5-9394-046429039FF7}"/>
              </a:ext>
            </a:extLst>
          </p:cNvPr>
          <p:cNvSpPr>
            <a:spLocks noGrp="1"/>
          </p:cNvSpPr>
          <p:nvPr>
            <p:ph type="dt" sz="half" idx="13"/>
          </p:nvPr>
        </p:nvSpPr>
        <p:spPr>
          <a:xfrm>
            <a:off x="369660" y="4826459"/>
            <a:ext cx="2133569" cy="273530"/>
          </a:xfrm>
          <a:prstGeom prst="rect">
            <a:avLst/>
          </a:prstGeom>
        </p:spPr>
        <p:txBody>
          <a:bodyPr vert="horz" lIns="91419" tIns="45708" rIns="91419" bIns="45708" rtlCol="0" anchor="ctr"/>
          <a:lstStyle>
            <a:lvl1pPr algn="l" defTabSz="747725" eaLnBrk="1" fontAlgn="auto" hangingPunct="1">
              <a:spcBef>
                <a:spcPts val="0"/>
              </a:spcBef>
              <a:spcAft>
                <a:spcPts val="0"/>
              </a:spcAft>
              <a:defRPr sz="818">
                <a:solidFill>
                  <a:schemeClr val="tx1">
                    <a:tint val="75000"/>
                  </a:schemeClr>
                </a:solidFill>
                <a:latin typeface="Arial" panose="020B0604020202020204" pitchFamily="34" charset="0"/>
                <a:cs typeface="Arial" panose="020B0604020202020204" pitchFamily="34" charset="0"/>
              </a:defRPr>
            </a:lvl1pPr>
          </a:lstStyle>
          <a:p>
            <a:pPr>
              <a:defRPr/>
            </a:pPr>
            <a:fld id="{A84D66D1-8BC3-6645-9496-46C30C2F3F69}" type="datetimeFigureOut">
              <a:rPr lang="en-CA" smtClean="0">
                <a:solidFill>
                  <a:prstClr val="black">
                    <a:tint val="75000"/>
                  </a:prstClr>
                </a:solidFill>
              </a:rPr>
              <a:pPr>
                <a:defRPr/>
              </a:pPr>
              <a:t>2023-04-12</a:t>
            </a:fld>
            <a:endParaRPr lang="en-CA">
              <a:solidFill>
                <a:prstClr val="black">
                  <a:tint val="75000"/>
                </a:prstClr>
              </a:solidFill>
            </a:endParaRPr>
          </a:p>
        </p:txBody>
      </p:sp>
      <p:sp>
        <p:nvSpPr>
          <p:cNvPr id="10" name="TextBox 8">
            <a:extLst>
              <a:ext uri="{FF2B5EF4-FFF2-40B4-BE49-F238E27FC236}">
                <a16:creationId xmlns:a16="http://schemas.microsoft.com/office/drawing/2014/main" id="{A7927E44-D996-48BB-B195-42C6770BF6D4}"/>
              </a:ext>
            </a:extLst>
          </p:cNvPr>
          <p:cNvSpPr txBox="1">
            <a:spLocks noChangeArrowheads="1"/>
          </p:cNvSpPr>
          <p:nvPr userDrawn="1"/>
        </p:nvSpPr>
        <p:spPr bwMode="auto">
          <a:xfrm>
            <a:off x="8419321" y="4868666"/>
            <a:ext cx="358552" cy="1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6741" tIns="23370" rIns="46741" bIns="23370">
            <a:spAutoFit/>
          </a:bodyPr>
          <a:lstStyle>
            <a:lvl1pPr>
              <a:defRPr sz="2900">
                <a:solidFill>
                  <a:schemeClr val="tx1"/>
                </a:solidFill>
                <a:latin typeface="Calibri" panose="020F0502020204030204" pitchFamily="34" charset="0"/>
                <a:cs typeface="Arial" panose="020B0604020202020204" pitchFamily="34" charset="0"/>
              </a:defRPr>
            </a:lvl1pPr>
            <a:lvl2pPr marL="742950" indent="-285750">
              <a:defRPr sz="2900">
                <a:solidFill>
                  <a:schemeClr val="tx1"/>
                </a:solidFill>
                <a:latin typeface="Calibri" panose="020F0502020204030204" pitchFamily="34" charset="0"/>
                <a:cs typeface="Arial" panose="020B0604020202020204" pitchFamily="34" charset="0"/>
              </a:defRPr>
            </a:lvl2pPr>
            <a:lvl3pPr marL="1143000" indent="-228600">
              <a:defRPr sz="2900">
                <a:solidFill>
                  <a:schemeClr val="tx1"/>
                </a:solidFill>
                <a:latin typeface="Calibri" panose="020F0502020204030204" pitchFamily="34" charset="0"/>
                <a:cs typeface="Arial" panose="020B0604020202020204" pitchFamily="34" charset="0"/>
              </a:defRPr>
            </a:lvl3pPr>
            <a:lvl4pPr marL="1600200" indent="-228600">
              <a:defRPr sz="2900">
                <a:solidFill>
                  <a:schemeClr val="tx1"/>
                </a:solidFill>
                <a:latin typeface="Calibri" panose="020F0502020204030204" pitchFamily="34" charset="0"/>
                <a:cs typeface="Arial" panose="020B0604020202020204" pitchFamily="34" charset="0"/>
              </a:defRPr>
            </a:lvl4pPr>
            <a:lvl5pPr marL="2057400" indent="-228600">
              <a:defRPr sz="2900">
                <a:solidFill>
                  <a:schemeClr val="tx1"/>
                </a:solidFill>
                <a:latin typeface="Calibri" panose="020F0502020204030204" pitchFamily="34" charset="0"/>
                <a:cs typeface="Arial" panose="020B0604020202020204" pitchFamily="34" charset="0"/>
              </a:defRPr>
            </a:lvl5pPr>
            <a:lvl6pPr marL="25146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6pPr>
            <a:lvl7pPr marL="29718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7pPr>
            <a:lvl8pPr marL="34290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8pPr>
            <a:lvl9pPr marL="38862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9pPr>
          </a:lstStyle>
          <a:p>
            <a:pPr marL="0" marR="0" lvl="0" indent="0" algn="r" defTabSz="342900" rtl="0" eaLnBrk="1" fontAlgn="auto" latinLnBrk="0" hangingPunct="1">
              <a:lnSpc>
                <a:spcPct val="100000"/>
              </a:lnSpc>
              <a:spcBef>
                <a:spcPts val="0"/>
              </a:spcBef>
              <a:spcAft>
                <a:spcPts val="0"/>
              </a:spcAft>
              <a:buClrTx/>
              <a:buSzTx/>
              <a:buFontTx/>
              <a:buNone/>
              <a:tabLst/>
              <a:defRPr/>
            </a:pPr>
            <a:fld id="{DCE724EE-6FB8-DB41-BEE9-116CF06B6F54}" type="slidenum">
              <a:rPr kumimoji="0" lang="en-CA" altLang="en-US" sz="92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CA" altLang="en-US" sz="92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0446232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eport Layout">
    <p:bg>
      <p:bgPr>
        <a:solidFill>
          <a:schemeClr val="bg1"/>
        </a:solidFill>
        <a:effectLst/>
      </p:bgPr>
    </p:bg>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94E75983-021D-4CF0-8B61-4E0582BF5AD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1" y="4922728"/>
            <a:ext cx="9143066" cy="220772"/>
          </a:xfrm>
          <a:prstGeom prst="rect">
            <a:avLst/>
          </a:prstGeom>
        </p:spPr>
      </p:pic>
      <p:sp>
        <p:nvSpPr>
          <p:cNvPr id="9" name="Title 8">
            <a:extLst>
              <a:ext uri="{FF2B5EF4-FFF2-40B4-BE49-F238E27FC236}">
                <a16:creationId xmlns:a16="http://schemas.microsoft.com/office/drawing/2014/main" id="{D7156E85-F1E4-4F1B-8EA2-CE9F7149B3C6}"/>
              </a:ext>
            </a:extLst>
          </p:cNvPr>
          <p:cNvSpPr>
            <a:spLocks noGrp="1"/>
          </p:cNvSpPr>
          <p:nvPr>
            <p:ph type="title"/>
          </p:nvPr>
        </p:nvSpPr>
        <p:spPr>
          <a:xfrm>
            <a:off x="1" y="-17778"/>
            <a:ext cx="9143066" cy="300898"/>
          </a:xfrm>
          <a:solidFill>
            <a:srgbClr val="99001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108000" rIns="108000">
            <a:spAutoFit/>
          </a:bodyPr>
          <a:lstStyle>
            <a:lvl1pPr algn="r">
              <a:defRPr lang="en-US" sz="1483" kern="1200" dirty="0" smtClean="0">
                <a:solidFill>
                  <a:schemeClr val="bg1"/>
                </a:solidFill>
                <a:latin typeface="Franklin Gothic Demi Cond" panose="020B0706030402020204" pitchFamily="34" charset="0"/>
                <a:ea typeface="+mn-ea"/>
                <a:cs typeface="Arial" panose="020B0604020202020204" pitchFamily="34" charset="0"/>
              </a:defRPr>
            </a:lvl1pPr>
          </a:lstStyle>
          <a:p>
            <a:pPr lvl="0" algn="l" defTabSz="746717" eaLnBrk="1" hangingPunct="1"/>
            <a:r>
              <a:rPr lang="en-US"/>
              <a:t>Click to edit Master title style</a:t>
            </a:r>
            <a:endParaRPr lang="en-CA"/>
          </a:p>
        </p:txBody>
      </p:sp>
      <p:sp>
        <p:nvSpPr>
          <p:cNvPr id="10" name="TextBox 8">
            <a:extLst>
              <a:ext uri="{FF2B5EF4-FFF2-40B4-BE49-F238E27FC236}">
                <a16:creationId xmlns:a16="http://schemas.microsoft.com/office/drawing/2014/main" id="{88D31BE1-FE2D-412C-A71B-5CB07F4DDEE9}"/>
              </a:ext>
            </a:extLst>
          </p:cNvPr>
          <p:cNvSpPr txBox="1">
            <a:spLocks noChangeArrowheads="1"/>
          </p:cNvSpPr>
          <p:nvPr userDrawn="1"/>
        </p:nvSpPr>
        <p:spPr bwMode="auto">
          <a:xfrm>
            <a:off x="8419321" y="4940092"/>
            <a:ext cx="358552" cy="188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6741" tIns="23370" rIns="46741" bIns="23370">
            <a:spAutoFit/>
          </a:bodyPr>
          <a:lstStyle>
            <a:lvl1pPr>
              <a:defRPr sz="2900">
                <a:solidFill>
                  <a:schemeClr val="tx1"/>
                </a:solidFill>
                <a:latin typeface="Calibri" panose="020F0502020204030204" pitchFamily="34" charset="0"/>
                <a:cs typeface="Arial" panose="020B0604020202020204" pitchFamily="34" charset="0"/>
              </a:defRPr>
            </a:lvl1pPr>
            <a:lvl2pPr marL="742950" indent="-285750">
              <a:defRPr sz="2900">
                <a:solidFill>
                  <a:schemeClr val="tx1"/>
                </a:solidFill>
                <a:latin typeface="Calibri" panose="020F0502020204030204" pitchFamily="34" charset="0"/>
                <a:cs typeface="Arial" panose="020B0604020202020204" pitchFamily="34" charset="0"/>
              </a:defRPr>
            </a:lvl2pPr>
            <a:lvl3pPr marL="1143000" indent="-228600">
              <a:defRPr sz="2900">
                <a:solidFill>
                  <a:schemeClr val="tx1"/>
                </a:solidFill>
                <a:latin typeface="Calibri" panose="020F0502020204030204" pitchFamily="34" charset="0"/>
                <a:cs typeface="Arial" panose="020B0604020202020204" pitchFamily="34" charset="0"/>
              </a:defRPr>
            </a:lvl3pPr>
            <a:lvl4pPr marL="1600200" indent="-228600">
              <a:defRPr sz="2900">
                <a:solidFill>
                  <a:schemeClr val="tx1"/>
                </a:solidFill>
                <a:latin typeface="Calibri" panose="020F0502020204030204" pitchFamily="34" charset="0"/>
                <a:cs typeface="Arial" panose="020B0604020202020204" pitchFamily="34" charset="0"/>
              </a:defRPr>
            </a:lvl4pPr>
            <a:lvl5pPr marL="2057400" indent="-228600">
              <a:defRPr sz="2900">
                <a:solidFill>
                  <a:schemeClr val="tx1"/>
                </a:solidFill>
                <a:latin typeface="Calibri" panose="020F0502020204030204" pitchFamily="34" charset="0"/>
                <a:cs typeface="Arial" panose="020B0604020202020204" pitchFamily="34" charset="0"/>
              </a:defRPr>
            </a:lvl5pPr>
            <a:lvl6pPr marL="25146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6pPr>
            <a:lvl7pPr marL="29718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7pPr>
            <a:lvl8pPr marL="34290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8pPr>
            <a:lvl9pPr marL="3886200" indent="-228600" defTabSz="1460500" eaLnBrk="0" fontAlgn="base" hangingPunct="0">
              <a:spcBef>
                <a:spcPct val="0"/>
              </a:spcBef>
              <a:spcAft>
                <a:spcPct val="0"/>
              </a:spcAft>
              <a:defRPr sz="2900">
                <a:solidFill>
                  <a:schemeClr val="tx1"/>
                </a:solidFill>
                <a:latin typeface="Calibri" panose="020F0502020204030204" pitchFamily="34" charset="0"/>
                <a:cs typeface="Arial" panose="020B0604020202020204" pitchFamily="34" charset="0"/>
              </a:defRPr>
            </a:lvl9pPr>
          </a:lstStyle>
          <a:p>
            <a:pPr marL="0" marR="0" lvl="0" indent="0" algn="r" defTabSz="342900" rtl="0" eaLnBrk="1" fontAlgn="auto" latinLnBrk="0" hangingPunct="1">
              <a:lnSpc>
                <a:spcPct val="100000"/>
              </a:lnSpc>
              <a:spcBef>
                <a:spcPts val="0"/>
              </a:spcBef>
              <a:spcAft>
                <a:spcPts val="0"/>
              </a:spcAft>
              <a:buClrTx/>
              <a:buSzTx/>
              <a:buFontTx/>
              <a:buNone/>
              <a:tabLst/>
              <a:defRPr/>
            </a:pPr>
            <a:fld id="{DCE724EE-6FB8-DB41-BEE9-116CF06B6F54}" type="slidenum">
              <a:rPr kumimoji="0" lang="en-CA" altLang="en-US" sz="92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342900" rtl="0" eaLnBrk="1" fontAlgn="auto" latinLnBrk="0" hangingPunct="1">
                <a:lnSpc>
                  <a:spcPct val="100000"/>
                </a:lnSpc>
                <a:spcBef>
                  <a:spcPts val="0"/>
                </a:spcBef>
                <a:spcAft>
                  <a:spcPts val="0"/>
                </a:spcAft>
                <a:buClrTx/>
                <a:buSzTx/>
                <a:buFontTx/>
                <a:buNone/>
                <a:tabLst/>
                <a:defRPr/>
              </a:pPr>
              <a:t>‹#›</a:t>
            </a:fld>
            <a:endParaRPr kumimoji="0" lang="en-CA" altLang="en-US" sz="92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C9E9B1C6-BDAB-48BD-A91D-8BFD812E357E}"/>
              </a:ext>
            </a:extLst>
          </p:cNvPr>
          <p:cNvSpPr txBox="1"/>
          <p:nvPr userDrawn="1"/>
        </p:nvSpPr>
        <p:spPr>
          <a:xfrm>
            <a:off x="323777" y="4925473"/>
            <a:ext cx="4061930" cy="147332"/>
          </a:xfrm>
          <a:prstGeom prst="rect">
            <a:avLst/>
          </a:prstGeom>
          <a:noFill/>
        </p:spPr>
        <p:txBody>
          <a:bodyPr wrap="none" lIns="18407" tIns="18407" rIns="18407" bIns="18407"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CA" sz="716" b="1" i="0" u="none" strike="noStrike" kern="1200" cap="none" spc="102" normalizeH="0" baseline="0" noProof="0">
                <a:ln>
                  <a:noFill/>
                </a:ln>
                <a:solidFill>
                  <a:srgbClr val="CA9296"/>
                </a:solidFill>
                <a:effectLst/>
                <a:uLnTx/>
                <a:uFillTx/>
                <a:latin typeface="Arial" panose="020B0604020202020204" pitchFamily="34" charset="0"/>
                <a:ea typeface="+mn-ea"/>
                <a:cs typeface="Arial" panose="020B0604020202020204" pitchFamily="34" charset="0"/>
              </a:rPr>
              <a:t>//</a:t>
            </a:r>
            <a:r>
              <a:rPr kumimoji="0" lang="en-CA" sz="716" b="0" i="0" u="none" strike="noStrike" kern="1200" cap="none" spc="102" normalizeH="0" baseline="0" noProof="0">
                <a:ln>
                  <a:noFill/>
                </a:ln>
                <a:solidFill>
                  <a:srgbClr val="CA9296"/>
                </a:solidFill>
                <a:effectLst/>
                <a:uLnTx/>
                <a:uFillTx/>
                <a:latin typeface="Arial" panose="020B0604020202020204" pitchFamily="34" charset="0"/>
                <a:ea typeface="+mn-ea"/>
                <a:cs typeface="Arial" panose="020B0604020202020204" pitchFamily="34" charset="0"/>
              </a:rPr>
              <a:t> DRAFT WORKING PAPER – INTERNAL DISCUSSION PURPOSES ONLY </a:t>
            </a:r>
            <a:r>
              <a:rPr kumimoji="0" lang="en-CA" sz="716" b="1" i="0" u="none" strike="noStrike" kern="1200" cap="none" spc="102" normalizeH="0" baseline="0" noProof="0">
                <a:ln>
                  <a:noFill/>
                </a:ln>
                <a:solidFill>
                  <a:srgbClr val="CA9296"/>
                </a:solidFill>
                <a:effectLst/>
                <a:uLnTx/>
                <a:uFillTx/>
                <a:latin typeface="Arial" panose="020B0604020202020204" pitchFamily="34" charset="0"/>
                <a:ea typeface="+mn-ea"/>
                <a:cs typeface="Arial" panose="020B0604020202020204" pitchFamily="34" charset="0"/>
              </a:rPr>
              <a:t>//</a:t>
            </a:r>
          </a:p>
        </p:txBody>
      </p:sp>
      <p:sp>
        <p:nvSpPr>
          <p:cNvPr id="7" name="TextBox 6">
            <a:extLst>
              <a:ext uri="{FF2B5EF4-FFF2-40B4-BE49-F238E27FC236}">
                <a16:creationId xmlns:a16="http://schemas.microsoft.com/office/drawing/2014/main" id="{2E6359D7-E765-4674-AA34-F91C70B4C2E1}"/>
              </a:ext>
            </a:extLst>
          </p:cNvPr>
          <p:cNvSpPr txBox="1"/>
          <p:nvPr userDrawn="1"/>
        </p:nvSpPr>
        <p:spPr>
          <a:xfrm>
            <a:off x="323777" y="5051629"/>
            <a:ext cx="1066337" cy="86627"/>
          </a:xfrm>
          <a:prstGeom prst="rect">
            <a:avLst/>
          </a:prstGeom>
          <a:noFill/>
        </p:spPr>
        <p:txBody>
          <a:bodyPr wrap="square" lIns="18407" tIns="0" rIns="18407" bIns="0"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CA" sz="563" b="0" i="0" u="none" strike="noStrike" kern="600" cap="none" spc="0" normalizeH="0" baseline="0" noProof="0">
                <a:ln>
                  <a:noFill/>
                </a:ln>
                <a:solidFill>
                  <a:srgbClr val="CA9296"/>
                </a:solidFill>
                <a:effectLst/>
                <a:uLnTx/>
                <a:uFillTx/>
                <a:latin typeface="Arial" panose="020B0604020202020204" pitchFamily="34" charset="0"/>
                <a:ea typeface="+mn-ea"/>
                <a:cs typeface="Arial" panose="020B0604020202020204" pitchFamily="34" charset="0"/>
              </a:rPr>
              <a:t>2019-OCT-11 ver. 7d</a:t>
            </a:r>
          </a:p>
        </p:txBody>
      </p:sp>
    </p:spTree>
    <p:extLst>
      <p:ext uri="{BB962C8B-B14F-4D97-AF65-F5344CB8AC3E}">
        <p14:creationId xmlns:p14="http://schemas.microsoft.com/office/powerpoint/2010/main" val="3338560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431800" y="411957"/>
            <a:ext cx="8280207" cy="513160"/>
          </a:xfrm>
          <a:prstGeom prst="rect">
            <a:avLst/>
          </a:prstGeom>
        </p:spPr>
        <p:txBody>
          <a:bodyPr/>
          <a:lstStyle>
            <a:lvl1pPr>
              <a:lnSpc>
                <a:spcPts val="4100"/>
              </a:lnSpc>
              <a:defRPr/>
            </a:lvl1p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444167" y="1331948"/>
            <a:ext cx="3744000" cy="3103390"/>
          </a:xfrm>
          <a:prstGeom prst="rect">
            <a:avLst/>
          </a:prstGeom>
        </p:spPr>
        <p:txBody>
          <a:bodyPr/>
          <a:lstStyle>
            <a:lvl1pPr>
              <a:defRPr sz="2400"/>
            </a:lvl1pPr>
            <a:lvl2pPr>
              <a:defRPr sz="2000"/>
            </a:lvl2pPr>
            <a:lvl3pPr>
              <a:defRPr sz="1800"/>
            </a:lvl3pPr>
            <a:lvl5pPr>
              <a:defRPr sz="14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5" name="Content Placeholder 2">
            <a:extLst>
              <a:ext uri="{FF2B5EF4-FFF2-40B4-BE49-F238E27FC236}">
                <a16:creationId xmlns:a16="http://schemas.microsoft.com/office/drawing/2014/main" id="{FFA99113-DED1-9A4C-9E5D-65CA14CD0B63}"/>
              </a:ext>
            </a:extLst>
          </p:cNvPr>
          <p:cNvSpPr>
            <a:spLocks noGrp="1"/>
          </p:cNvSpPr>
          <p:nvPr>
            <p:ph sz="half" idx="10" hasCustomPrompt="1"/>
          </p:nvPr>
        </p:nvSpPr>
        <p:spPr>
          <a:xfrm>
            <a:off x="4968200" y="1331948"/>
            <a:ext cx="3744000" cy="3103390"/>
          </a:xfrm>
          <a:prstGeom prst="rect">
            <a:avLst/>
          </a:prstGeom>
        </p:spPr>
        <p:txBody>
          <a:bodyPr/>
          <a:lstStyle>
            <a:lvl1pPr>
              <a:defRPr sz="2400"/>
            </a:lvl1pPr>
            <a:lvl2pPr>
              <a:defRPr sz="2000"/>
            </a:lvl2pPr>
            <a:lvl3pPr>
              <a:defRPr sz="1800"/>
            </a:lvl3pPr>
            <a:lvl5pPr>
              <a:defRPr sz="14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Tree>
    <p:extLst>
      <p:ext uri="{BB962C8B-B14F-4D97-AF65-F5344CB8AC3E}">
        <p14:creationId xmlns:p14="http://schemas.microsoft.com/office/powerpoint/2010/main" val="36965484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Logotype)">
    <p:spTree>
      <p:nvGrpSpPr>
        <p:cNvPr id="1" name=""/>
        <p:cNvGrpSpPr/>
        <p:nvPr/>
      </p:nvGrpSpPr>
      <p:grpSpPr>
        <a:xfrm>
          <a:off x="0" y="0"/>
          <a:ext cx="0" cy="0"/>
          <a:chOff x="0" y="0"/>
          <a:chExt cx="0" cy="0"/>
        </a:xfrm>
      </p:grpSpPr>
      <p:pic>
        <p:nvPicPr>
          <p:cNvPr id="22" name="図 21"/>
          <p:cNvPicPr>
            <a:picLocks noChangeAspect="1"/>
          </p:cNvPicPr>
          <p:nvPr userDrawn="1"/>
        </p:nvPicPr>
        <p:blipFill rotWithShape="1">
          <a:blip r:embed="rId2"/>
          <a:srcRect l="4995"/>
          <a:stretch/>
        </p:blipFill>
        <p:spPr>
          <a:xfrm>
            <a:off x="-3232" y="-122112"/>
            <a:ext cx="9144089" cy="3719976"/>
          </a:xfrm>
          <a:prstGeom prst="rect">
            <a:avLst/>
          </a:prstGeom>
        </p:spPr>
      </p:pic>
      <p:sp>
        <p:nvSpPr>
          <p:cNvPr id="14" name="正方形/長方形 13"/>
          <p:cNvSpPr/>
          <p:nvPr userDrawn="1"/>
        </p:nvSpPr>
        <p:spPr>
          <a:xfrm>
            <a:off x="1" y="3535533"/>
            <a:ext cx="9144089" cy="16160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b="0" i="0">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15900"/>
            <a:ext cx="2681999" cy="4827601"/>
          </a:xfrm>
          <a:prstGeom prst="rect">
            <a:avLst/>
          </a:prstGeom>
        </p:spPr>
      </p:pic>
      <p:sp>
        <p:nvSpPr>
          <p:cNvPr id="12" name="TextBox 11"/>
          <p:cNvSpPr txBox="1"/>
          <p:nvPr userDrawn="1"/>
        </p:nvSpPr>
        <p:spPr>
          <a:xfrm>
            <a:off x="2011367" y="1419229"/>
            <a:ext cx="184731" cy="369332"/>
          </a:xfrm>
          <a:prstGeom prst="rect">
            <a:avLst/>
          </a:prstGeom>
          <a:noFill/>
        </p:spPr>
        <p:txBody>
          <a:bodyPr wrap="none">
            <a:spAutoFit/>
          </a:bodyPr>
          <a:lstStyle/>
          <a:p>
            <a:pPr fontAlgn="auto">
              <a:spcBef>
                <a:spcPts val="0"/>
              </a:spcBef>
              <a:spcAft>
                <a:spcPts val="0"/>
              </a:spcAft>
              <a:defRPr/>
            </a:pPr>
            <a:endParaRPr lang="en-US" sz="1800" b="0" i="0">
              <a:latin typeface="HGPGothicE" charset="-128"/>
              <a:ea typeface="HGPGothicE" charset="-128"/>
              <a:cs typeface="+mn-cs"/>
            </a:endParaRPr>
          </a:p>
        </p:txBody>
      </p:sp>
      <p:sp>
        <p:nvSpPr>
          <p:cNvPr id="26" name="Text Placeholder 2"/>
          <p:cNvSpPr>
            <a:spLocks noGrp="1"/>
          </p:cNvSpPr>
          <p:nvPr>
            <p:ph type="body" idx="16" hasCustomPrompt="1"/>
          </p:nvPr>
        </p:nvSpPr>
        <p:spPr>
          <a:xfrm>
            <a:off x="2914650" y="3651870"/>
            <a:ext cx="5772150" cy="747900"/>
          </a:xfrm>
          <a:prstGeom prst="rect">
            <a:avLst/>
          </a:prstGeom>
          <a:effectLst/>
        </p:spPr>
        <p:txBody>
          <a:bodyPr anchor="t">
            <a:normAutofit/>
          </a:bodyPr>
          <a:lstStyle>
            <a:lvl1pPr marL="0" indent="0" fontAlgn="ctr">
              <a:spcBef>
                <a:spcPts val="0"/>
              </a:spcBef>
              <a:buNone/>
              <a:defRPr sz="1500" b="0" i="0" baseline="0">
                <a:solidFill>
                  <a:srgbClr val="FFFFFF"/>
                </a:solidFill>
                <a:latin typeface="+mj-lt"/>
                <a:ea typeface="HGPGothicE" charset="-128"/>
                <a:cs typeface="HGPGothicE" charset="-128"/>
              </a:defRPr>
            </a:lvl1pPr>
            <a:lvl2pPr marL="457166" indent="0">
              <a:buNone/>
              <a:defRPr sz="1050">
                <a:solidFill>
                  <a:schemeClr val="bg1"/>
                </a:solidFill>
                <a:latin typeface="MS PGothic" charset="-128"/>
                <a:ea typeface="MS PGothic" charset="-128"/>
                <a:cs typeface="MS PGothic" charset="-128"/>
              </a:defRPr>
            </a:lvl2pPr>
            <a:lvl3pPr marL="914333" indent="0">
              <a:buNone/>
              <a:defRPr sz="1050">
                <a:solidFill>
                  <a:schemeClr val="bg1"/>
                </a:solidFill>
                <a:latin typeface="MS PGothic" charset="-128"/>
                <a:ea typeface="MS PGothic" charset="-128"/>
                <a:cs typeface="MS PGothic" charset="-128"/>
              </a:defRPr>
            </a:lvl3pPr>
            <a:lvl4pPr marL="1371498" indent="0">
              <a:buNone/>
              <a:defRPr sz="1400">
                <a:solidFill>
                  <a:schemeClr val="tx1">
                    <a:tint val="75000"/>
                  </a:schemeClr>
                </a:solidFill>
              </a:defRPr>
            </a:lvl4pPr>
            <a:lvl5pPr marL="1828664" indent="0">
              <a:buNone/>
              <a:defRPr sz="1400">
                <a:solidFill>
                  <a:schemeClr val="tx1">
                    <a:tint val="75000"/>
                  </a:schemeClr>
                </a:solidFill>
              </a:defRPr>
            </a:lvl5pPr>
            <a:lvl6pPr marL="2285829" indent="0">
              <a:buNone/>
              <a:defRPr sz="1400">
                <a:solidFill>
                  <a:schemeClr val="tx1">
                    <a:tint val="75000"/>
                  </a:schemeClr>
                </a:solidFill>
              </a:defRPr>
            </a:lvl6pPr>
            <a:lvl7pPr marL="2742995" indent="0">
              <a:buNone/>
              <a:defRPr sz="1400">
                <a:solidFill>
                  <a:schemeClr val="tx1">
                    <a:tint val="75000"/>
                  </a:schemeClr>
                </a:solidFill>
              </a:defRPr>
            </a:lvl7pPr>
            <a:lvl8pPr marL="3200160" indent="0">
              <a:buNone/>
              <a:defRPr sz="1400">
                <a:solidFill>
                  <a:schemeClr val="tx1">
                    <a:tint val="75000"/>
                  </a:schemeClr>
                </a:solidFill>
              </a:defRPr>
            </a:lvl8pPr>
            <a:lvl9pPr marL="3657326" indent="0">
              <a:buNone/>
              <a:defRPr sz="1400">
                <a:solidFill>
                  <a:schemeClr val="tx1">
                    <a:tint val="75000"/>
                  </a:schemeClr>
                </a:solidFill>
              </a:defRPr>
            </a:lvl9pPr>
          </a:lstStyle>
          <a:p>
            <a:pPr lvl="0"/>
            <a:r>
              <a:rPr lang="en-US" altLang="ja-JP"/>
              <a:t>[Title]</a:t>
            </a:r>
            <a:endParaRPr lang="ja-JP" altLang="en-US"/>
          </a:p>
        </p:txBody>
      </p:sp>
      <p:sp>
        <p:nvSpPr>
          <p:cNvPr id="27" name="Text Placeholder 2"/>
          <p:cNvSpPr>
            <a:spLocks noGrp="1"/>
          </p:cNvSpPr>
          <p:nvPr>
            <p:ph type="body" idx="17" hasCustomPrompt="1"/>
          </p:nvPr>
        </p:nvSpPr>
        <p:spPr>
          <a:xfrm>
            <a:off x="2914650" y="4453776"/>
            <a:ext cx="5772150" cy="594066"/>
          </a:xfrm>
          <a:prstGeom prst="rect">
            <a:avLst/>
          </a:prstGeom>
          <a:effectLst/>
        </p:spPr>
        <p:txBody>
          <a:bodyPr anchor="t">
            <a:normAutofit/>
          </a:bodyPr>
          <a:lstStyle>
            <a:lvl1pPr marL="0" indent="0" fontAlgn="ctr">
              <a:spcBef>
                <a:spcPts val="0"/>
              </a:spcBef>
              <a:buNone/>
              <a:defRPr sz="1200" b="0" i="0" baseline="0">
                <a:solidFill>
                  <a:srgbClr val="FFFFFF"/>
                </a:solidFill>
                <a:latin typeface="+mn-lt"/>
                <a:ea typeface="HGPGothicE" charset="-128"/>
                <a:cs typeface="HGPGothicE" charset="-128"/>
              </a:defRPr>
            </a:lvl1pPr>
            <a:lvl2pPr marL="457166" indent="0">
              <a:buNone/>
              <a:defRPr sz="1050">
                <a:solidFill>
                  <a:schemeClr val="bg1"/>
                </a:solidFill>
                <a:latin typeface="MS PGothic" charset="-128"/>
                <a:ea typeface="MS PGothic" charset="-128"/>
                <a:cs typeface="MS PGothic" charset="-128"/>
              </a:defRPr>
            </a:lvl2pPr>
            <a:lvl3pPr marL="914333" indent="0">
              <a:buNone/>
              <a:defRPr sz="1050">
                <a:solidFill>
                  <a:schemeClr val="bg1"/>
                </a:solidFill>
                <a:latin typeface="MS PGothic" charset="-128"/>
                <a:ea typeface="MS PGothic" charset="-128"/>
                <a:cs typeface="MS PGothic" charset="-128"/>
              </a:defRPr>
            </a:lvl3pPr>
            <a:lvl4pPr marL="1371498" indent="0">
              <a:buNone/>
              <a:defRPr sz="1400">
                <a:solidFill>
                  <a:schemeClr val="tx1">
                    <a:tint val="75000"/>
                  </a:schemeClr>
                </a:solidFill>
              </a:defRPr>
            </a:lvl4pPr>
            <a:lvl5pPr marL="1828664" indent="0">
              <a:buNone/>
              <a:defRPr sz="1400">
                <a:solidFill>
                  <a:schemeClr val="tx1">
                    <a:tint val="75000"/>
                  </a:schemeClr>
                </a:solidFill>
              </a:defRPr>
            </a:lvl5pPr>
            <a:lvl6pPr marL="2285829" indent="0">
              <a:buNone/>
              <a:defRPr sz="1400">
                <a:solidFill>
                  <a:schemeClr val="tx1">
                    <a:tint val="75000"/>
                  </a:schemeClr>
                </a:solidFill>
              </a:defRPr>
            </a:lvl6pPr>
            <a:lvl7pPr marL="2742995" indent="0">
              <a:buNone/>
              <a:defRPr sz="1400">
                <a:solidFill>
                  <a:schemeClr val="tx1">
                    <a:tint val="75000"/>
                  </a:schemeClr>
                </a:solidFill>
              </a:defRPr>
            </a:lvl7pPr>
            <a:lvl8pPr marL="3200160" indent="0">
              <a:buNone/>
              <a:defRPr sz="1400">
                <a:solidFill>
                  <a:schemeClr val="tx1">
                    <a:tint val="75000"/>
                  </a:schemeClr>
                </a:solidFill>
              </a:defRPr>
            </a:lvl8pPr>
            <a:lvl9pPr marL="3657326" indent="0">
              <a:buNone/>
              <a:defRPr sz="1400">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bwMode="gray">
          <a:xfrm>
            <a:off x="7086600" y="4948014"/>
            <a:ext cx="1950060" cy="92333"/>
          </a:xfrm>
          <a:prstGeom prst="rect">
            <a:avLst/>
          </a:prstGeom>
          <a:noFill/>
        </p:spPr>
        <p:txBody>
          <a:bodyPr wrap="square" tIns="0" bIns="0">
            <a:spAutoFit/>
          </a:bodyPr>
          <a:lstStyle/>
          <a:p>
            <a:pPr marL="0" marR="0" indent="0" algn="r" defTabSz="457166" rtl="0" eaLnBrk="1" fontAlgn="auto" latinLnBrk="0" hangingPunct="1">
              <a:lnSpc>
                <a:spcPct val="100000"/>
              </a:lnSpc>
              <a:spcBef>
                <a:spcPts val="0"/>
              </a:spcBef>
              <a:spcAft>
                <a:spcPts val="0"/>
              </a:spcAft>
              <a:buClrTx/>
              <a:buSzTx/>
              <a:buFontTx/>
              <a:buNone/>
              <a:tabLst/>
              <a:defRPr/>
            </a:pPr>
            <a:r>
              <a:rPr kumimoji="0" lang="en-US" altLang="ja-JP" sz="600" b="0" i="0">
                <a:solidFill>
                  <a:schemeClr val="bg1"/>
                </a:solidFill>
                <a:latin typeface="+mn-lt"/>
                <a:ea typeface="HGPGothicE" charset="-128"/>
                <a:cs typeface="Meiryo UI" pitchFamily="50" charset="-128"/>
              </a:rPr>
              <a:t>© 2018 NTT DATA, Inc. All rights reserved.</a:t>
            </a:r>
          </a:p>
        </p:txBody>
      </p:sp>
      <p:grpSp>
        <p:nvGrpSpPr>
          <p:cNvPr id="25" name="Group 24"/>
          <p:cNvGrpSpPr/>
          <p:nvPr userDrawn="1"/>
        </p:nvGrpSpPr>
        <p:grpSpPr>
          <a:xfrm>
            <a:off x="7086600" y="315517"/>
            <a:ext cx="1771651" cy="584597"/>
            <a:chOff x="9448800" y="420688"/>
            <a:chExt cx="2362201" cy="779463"/>
          </a:xfrm>
        </p:grpSpPr>
        <p:sp>
          <p:nvSpPr>
            <p:cNvPr id="4" name="Freeform 5"/>
            <p:cNvSpPr>
              <a:spLocks/>
            </p:cNvSpPr>
            <p:nvPr userDrawn="1"/>
          </p:nvSpPr>
          <p:spPr bwMode="auto">
            <a:xfrm>
              <a:off x="10166350" y="862013"/>
              <a:ext cx="254000" cy="338138"/>
            </a:xfrm>
            <a:custGeom>
              <a:avLst/>
              <a:gdLst>
                <a:gd name="T0" fmla="*/ 35 w 278"/>
                <a:gd name="T1" fmla="*/ 245 h 368"/>
                <a:gd name="T2" fmla="*/ 43 w 278"/>
                <a:gd name="T3" fmla="*/ 290 h 368"/>
                <a:gd name="T4" fmla="*/ 68 w 278"/>
                <a:gd name="T5" fmla="*/ 319 h 368"/>
                <a:gd name="T6" fmla="*/ 105 w 278"/>
                <a:gd name="T7" fmla="*/ 335 h 368"/>
                <a:gd name="T8" fmla="*/ 150 w 278"/>
                <a:gd name="T9" fmla="*/ 340 h 368"/>
                <a:gd name="T10" fmla="*/ 181 w 278"/>
                <a:gd name="T11" fmla="*/ 336 h 368"/>
                <a:gd name="T12" fmla="*/ 211 w 278"/>
                <a:gd name="T13" fmla="*/ 323 h 368"/>
                <a:gd name="T14" fmla="*/ 235 w 278"/>
                <a:gd name="T15" fmla="*/ 301 h 368"/>
                <a:gd name="T16" fmla="*/ 244 w 278"/>
                <a:gd name="T17" fmla="*/ 268 h 368"/>
                <a:gd name="T18" fmla="*/ 237 w 278"/>
                <a:gd name="T19" fmla="*/ 242 h 368"/>
                <a:gd name="T20" fmla="*/ 220 w 278"/>
                <a:gd name="T21" fmla="*/ 224 h 368"/>
                <a:gd name="T22" fmla="*/ 196 w 278"/>
                <a:gd name="T23" fmla="*/ 212 h 368"/>
                <a:gd name="T24" fmla="*/ 171 w 278"/>
                <a:gd name="T25" fmla="*/ 204 h 368"/>
                <a:gd name="T26" fmla="*/ 92 w 278"/>
                <a:gd name="T27" fmla="*/ 185 h 368"/>
                <a:gd name="T28" fmla="*/ 62 w 278"/>
                <a:gd name="T29" fmla="*/ 175 h 368"/>
                <a:gd name="T30" fmla="*/ 37 w 278"/>
                <a:gd name="T31" fmla="*/ 159 h 368"/>
                <a:gd name="T32" fmla="*/ 19 w 278"/>
                <a:gd name="T33" fmla="*/ 135 h 368"/>
                <a:gd name="T34" fmla="*/ 13 w 278"/>
                <a:gd name="T35" fmla="*/ 99 h 368"/>
                <a:gd name="T36" fmla="*/ 18 w 278"/>
                <a:gd name="T37" fmla="*/ 69 h 368"/>
                <a:gd name="T38" fmla="*/ 36 w 278"/>
                <a:gd name="T39" fmla="*/ 37 h 368"/>
                <a:gd name="T40" fmla="*/ 74 w 278"/>
                <a:gd name="T41" fmla="*/ 11 h 368"/>
                <a:gd name="T42" fmla="*/ 135 w 278"/>
                <a:gd name="T43" fmla="*/ 0 h 368"/>
                <a:gd name="T44" fmla="*/ 185 w 278"/>
                <a:gd name="T45" fmla="*/ 7 h 368"/>
                <a:gd name="T46" fmla="*/ 226 w 278"/>
                <a:gd name="T47" fmla="*/ 28 h 368"/>
                <a:gd name="T48" fmla="*/ 255 w 278"/>
                <a:gd name="T49" fmla="*/ 62 h 368"/>
                <a:gd name="T50" fmla="*/ 265 w 278"/>
                <a:gd name="T51" fmla="*/ 110 h 368"/>
                <a:gd name="T52" fmla="*/ 232 w 278"/>
                <a:gd name="T53" fmla="*/ 110 h 368"/>
                <a:gd name="T54" fmla="*/ 223 w 278"/>
                <a:gd name="T55" fmla="*/ 74 h 368"/>
                <a:gd name="T56" fmla="*/ 201 w 278"/>
                <a:gd name="T57" fmla="*/ 49 h 368"/>
                <a:gd name="T58" fmla="*/ 171 w 278"/>
                <a:gd name="T59" fmla="*/ 34 h 368"/>
                <a:gd name="T60" fmla="*/ 135 w 278"/>
                <a:gd name="T61" fmla="*/ 29 h 368"/>
                <a:gd name="T62" fmla="*/ 102 w 278"/>
                <a:gd name="T63" fmla="*/ 32 h 368"/>
                <a:gd name="T64" fmla="*/ 73 w 278"/>
                <a:gd name="T65" fmla="*/ 44 h 368"/>
                <a:gd name="T66" fmla="*/ 54 w 278"/>
                <a:gd name="T67" fmla="*/ 66 h 368"/>
                <a:gd name="T68" fmla="*/ 46 w 278"/>
                <a:gd name="T69" fmla="*/ 99 h 368"/>
                <a:gd name="T70" fmla="*/ 51 w 278"/>
                <a:gd name="T71" fmla="*/ 121 h 368"/>
                <a:gd name="T72" fmla="*/ 62 w 278"/>
                <a:gd name="T73" fmla="*/ 136 h 368"/>
                <a:gd name="T74" fmla="*/ 79 w 278"/>
                <a:gd name="T75" fmla="*/ 146 h 368"/>
                <a:gd name="T76" fmla="*/ 100 w 278"/>
                <a:gd name="T77" fmla="*/ 153 h 368"/>
                <a:gd name="T78" fmla="*/ 186 w 278"/>
                <a:gd name="T79" fmla="*/ 174 h 368"/>
                <a:gd name="T80" fmla="*/ 221 w 278"/>
                <a:gd name="T81" fmla="*/ 186 h 368"/>
                <a:gd name="T82" fmla="*/ 251 w 278"/>
                <a:gd name="T83" fmla="*/ 204 h 368"/>
                <a:gd name="T84" fmla="*/ 270 w 278"/>
                <a:gd name="T85" fmla="*/ 230 h 368"/>
                <a:gd name="T86" fmla="*/ 278 w 278"/>
                <a:gd name="T87" fmla="*/ 267 h 368"/>
                <a:gd name="T88" fmla="*/ 276 w 278"/>
                <a:gd name="T89" fmla="*/ 283 h 368"/>
                <a:gd name="T90" fmla="*/ 270 w 278"/>
                <a:gd name="T91" fmla="*/ 304 h 368"/>
                <a:gd name="T92" fmla="*/ 257 w 278"/>
                <a:gd name="T93" fmla="*/ 327 h 368"/>
                <a:gd name="T94" fmla="*/ 233 w 278"/>
                <a:gd name="T95" fmla="*/ 348 h 368"/>
                <a:gd name="T96" fmla="*/ 196 w 278"/>
                <a:gd name="T97" fmla="*/ 363 h 368"/>
                <a:gd name="T98" fmla="*/ 142 w 278"/>
                <a:gd name="T99" fmla="*/ 368 h 368"/>
                <a:gd name="T100" fmla="*/ 85 w 278"/>
                <a:gd name="T101" fmla="*/ 361 h 368"/>
                <a:gd name="T102" fmla="*/ 39 w 278"/>
                <a:gd name="T103" fmla="*/ 339 h 368"/>
                <a:gd name="T104" fmla="*/ 10 w 278"/>
                <a:gd name="T105" fmla="*/ 300 h 368"/>
                <a:gd name="T106" fmla="*/ 1 w 278"/>
                <a:gd name="T107" fmla="*/ 245 h 368"/>
                <a:gd name="T108" fmla="*/ 35 w 278"/>
                <a:gd name="T109"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368">
                  <a:moveTo>
                    <a:pt x="35" y="245"/>
                  </a:moveTo>
                  <a:cubicBezTo>
                    <a:pt x="35" y="263"/>
                    <a:pt x="37" y="278"/>
                    <a:pt x="43" y="290"/>
                  </a:cubicBezTo>
                  <a:cubicBezTo>
                    <a:pt x="49" y="302"/>
                    <a:pt x="58" y="312"/>
                    <a:pt x="68" y="319"/>
                  </a:cubicBezTo>
                  <a:cubicBezTo>
                    <a:pt x="78" y="327"/>
                    <a:pt x="91" y="332"/>
                    <a:pt x="105" y="335"/>
                  </a:cubicBezTo>
                  <a:cubicBezTo>
                    <a:pt x="119" y="338"/>
                    <a:pt x="134" y="340"/>
                    <a:pt x="150" y="340"/>
                  </a:cubicBezTo>
                  <a:cubicBezTo>
                    <a:pt x="160" y="340"/>
                    <a:pt x="170" y="338"/>
                    <a:pt x="181" y="336"/>
                  </a:cubicBezTo>
                  <a:cubicBezTo>
                    <a:pt x="191" y="333"/>
                    <a:pt x="202" y="329"/>
                    <a:pt x="211" y="323"/>
                  </a:cubicBezTo>
                  <a:cubicBezTo>
                    <a:pt x="220" y="317"/>
                    <a:pt x="228" y="310"/>
                    <a:pt x="235" y="301"/>
                  </a:cubicBezTo>
                  <a:cubicBezTo>
                    <a:pt x="241" y="292"/>
                    <a:pt x="244" y="281"/>
                    <a:pt x="244" y="268"/>
                  </a:cubicBezTo>
                  <a:cubicBezTo>
                    <a:pt x="244" y="258"/>
                    <a:pt x="242" y="249"/>
                    <a:pt x="237" y="242"/>
                  </a:cubicBezTo>
                  <a:cubicBezTo>
                    <a:pt x="233" y="235"/>
                    <a:pt x="227" y="229"/>
                    <a:pt x="220" y="224"/>
                  </a:cubicBezTo>
                  <a:cubicBezTo>
                    <a:pt x="213" y="219"/>
                    <a:pt x="205" y="215"/>
                    <a:pt x="196" y="212"/>
                  </a:cubicBezTo>
                  <a:cubicBezTo>
                    <a:pt x="188" y="209"/>
                    <a:pt x="179" y="206"/>
                    <a:pt x="171" y="204"/>
                  </a:cubicBezTo>
                  <a:cubicBezTo>
                    <a:pt x="92" y="185"/>
                    <a:pt x="92" y="185"/>
                    <a:pt x="92" y="185"/>
                  </a:cubicBezTo>
                  <a:cubicBezTo>
                    <a:pt x="82" y="182"/>
                    <a:pt x="72" y="179"/>
                    <a:pt x="62" y="175"/>
                  </a:cubicBezTo>
                  <a:cubicBezTo>
                    <a:pt x="53" y="171"/>
                    <a:pt x="44" y="166"/>
                    <a:pt x="37" y="159"/>
                  </a:cubicBezTo>
                  <a:cubicBezTo>
                    <a:pt x="30" y="152"/>
                    <a:pt x="24" y="144"/>
                    <a:pt x="19" y="135"/>
                  </a:cubicBezTo>
                  <a:cubicBezTo>
                    <a:pt x="15" y="125"/>
                    <a:pt x="13" y="113"/>
                    <a:pt x="13" y="99"/>
                  </a:cubicBezTo>
                  <a:cubicBezTo>
                    <a:pt x="13" y="91"/>
                    <a:pt x="14" y="81"/>
                    <a:pt x="18" y="69"/>
                  </a:cubicBezTo>
                  <a:cubicBezTo>
                    <a:pt x="21" y="58"/>
                    <a:pt x="27" y="47"/>
                    <a:pt x="36" y="37"/>
                  </a:cubicBezTo>
                  <a:cubicBezTo>
                    <a:pt x="45" y="26"/>
                    <a:pt x="58" y="18"/>
                    <a:pt x="74" y="11"/>
                  </a:cubicBezTo>
                  <a:cubicBezTo>
                    <a:pt x="89" y="3"/>
                    <a:pt x="110" y="0"/>
                    <a:pt x="135" y="0"/>
                  </a:cubicBezTo>
                  <a:cubicBezTo>
                    <a:pt x="152" y="0"/>
                    <a:pt x="169" y="2"/>
                    <a:pt x="185" y="7"/>
                  </a:cubicBezTo>
                  <a:cubicBezTo>
                    <a:pt x="200" y="12"/>
                    <a:pt x="214" y="18"/>
                    <a:pt x="226" y="28"/>
                  </a:cubicBezTo>
                  <a:cubicBezTo>
                    <a:pt x="238" y="37"/>
                    <a:pt x="248" y="48"/>
                    <a:pt x="255" y="62"/>
                  </a:cubicBezTo>
                  <a:cubicBezTo>
                    <a:pt x="262" y="76"/>
                    <a:pt x="265" y="92"/>
                    <a:pt x="265" y="110"/>
                  </a:cubicBezTo>
                  <a:cubicBezTo>
                    <a:pt x="232" y="110"/>
                    <a:pt x="232" y="110"/>
                    <a:pt x="232" y="110"/>
                  </a:cubicBezTo>
                  <a:cubicBezTo>
                    <a:pt x="231" y="96"/>
                    <a:pt x="228" y="85"/>
                    <a:pt x="223" y="74"/>
                  </a:cubicBezTo>
                  <a:cubicBezTo>
                    <a:pt x="217" y="64"/>
                    <a:pt x="210" y="56"/>
                    <a:pt x="201" y="49"/>
                  </a:cubicBezTo>
                  <a:cubicBezTo>
                    <a:pt x="192" y="42"/>
                    <a:pt x="182" y="37"/>
                    <a:pt x="171" y="34"/>
                  </a:cubicBezTo>
                  <a:cubicBezTo>
                    <a:pt x="160" y="30"/>
                    <a:pt x="148" y="29"/>
                    <a:pt x="135" y="29"/>
                  </a:cubicBezTo>
                  <a:cubicBezTo>
                    <a:pt x="123" y="29"/>
                    <a:pt x="112" y="30"/>
                    <a:pt x="102" y="32"/>
                  </a:cubicBezTo>
                  <a:cubicBezTo>
                    <a:pt x="91" y="35"/>
                    <a:pt x="81" y="39"/>
                    <a:pt x="73" y="44"/>
                  </a:cubicBezTo>
                  <a:cubicBezTo>
                    <a:pt x="65" y="50"/>
                    <a:pt x="59" y="57"/>
                    <a:pt x="54" y="66"/>
                  </a:cubicBezTo>
                  <a:cubicBezTo>
                    <a:pt x="49" y="75"/>
                    <a:pt x="46" y="86"/>
                    <a:pt x="46" y="99"/>
                  </a:cubicBezTo>
                  <a:cubicBezTo>
                    <a:pt x="46" y="107"/>
                    <a:pt x="48" y="114"/>
                    <a:pt x="51" y="121"/>
                  </a:cubicBezTo>
                  <a:cubicBezTo>
                    <a:pt x="53" y="127"/>
                    <a:pt x="57" y="132"/>
                    <a:pt x="62" y="136"/>
                  </a:cubicBezTo>
                  <a:cubicBezTo>
                    <a:pt x="67" y="140"/>
                    <a:pt x="73" y="143"/>
                    <a:pt x="79" y="146"/>
                  </a:cubicBezTo>
                  <a:cubicBezTo>
                    <a:pt x="86" y="149"/>
                    <a:pt x="93" y="151"/>
                    <a:pt x="100" y="153"/>
                  </a:cubicBezTo>
                  <a:cubicBezTo>
                    <a:pt x="186" y="174"/>
                    <a:pt x="186" y="174"/>
                    <a:pt x="186" y="174"/>
                  </a:cubicBezTo>
                  <a:cubicBezTo>
                    <a:pt x="199" y="178"/>
                    <a:pt x="210" y="182"/>
                    <a:pt x="221" y="186"/>
                  </a:cubicBezTo>
                  <a:cubicBezTo>
                    <a:pt x="232" y="191"/>
                    <a:pt x="242" y="197"/>
                    <a:pt x="251" y="204"/>
                  </a:cubicBezTo>
                  <a:cubicBezTo>
                    <a:pt x="259" y="211"/>
                    <a:pt x="266" y="220"/>
                    <a:pt x="270" y="230"/>
                  </a:cubicBezTo>
                  <a:cubicBezTo>
                    <a:pt x="275" y="240"/>
                    <a:pt x="278" y="253"/>
                    <a:pt x="278" y="267"/>
                  </a:cubicBezTo>
                  <a:cubicBezTo>
                    <a:pt x="278" y="271"/>
                    <a:pt x="277" y="277"/>
                    <a:pt x="276" y="283"/>
                  </a:cubicBezTo>
                  <a:cubicBezTo>
                    <a:pt x="276" y="290"/>
                    <a:pt x="274" y="297"/>
                    <a:pt x="270" y="304"/>
                  </a:cubicBezTo>
                  <a:cubicBezTo>
                    <a:pt x="267" y="312"/>
                    <a:pt x="263" y="319"/>
                    <a:pt x="257" y="327"/>
                  </a:cubicBezTo>
                  <a:cubicBezTo>
                    <a:pt x="251" y="334"/>
                    <a:pt x="243" y="341"/>
                    <a:pt x="233" y="348"/>
                  </a:cubicBezTo>
                  <a:cubicBezTo>
                    <a:pt x="223" y="354"/>
                    <a:pt x="211" y="359"/>
                    <a:pt x="196" y="363"/>
                  </a:cubicBezTo>
                  <a:cubicBezTo>
                    <a:pt x="181" y="366"/>
                    <a:pt x="163" y="368"/>
                    <a:pt x="142" y="368"/>
                  </a:cubicBezTo>
                  <a:cubicBezTo>
                    <a:pt x="122" y="368"/>
                    <a:pt x="102" y="366"/>
                    <a:pt x="85" y="361"/>
                  </a:cubicBezTo>
                  <a:cubicBezTo>
                    <a:pt x="67" y="356"/>
                    <a:pt x="51" y="349"/>
                    <a:pt x="39" y="339"/>
                  </a:cubicBezTo>
                  <a:cubicBezTo>
                    <a:pt x="26" y="329"/>
                    <a:pt x="17" y="316"/>
                    <a:pt x="10" y="300"/>
                  </a:cubicBezTo>
                  <a:cubicBezTo>
                    <a:pt x="3" y="285"/>
                    <a:pt x="0" y="266"/>
                    <a:pt x="1" y="245"/>
                  </a:cubicBezTo>
                  <a:lnTo>
                    <a:pt x="35" y="24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5" name="Freeform 6"/>
            <p:cNvSpPr>
              <a:spLocks noEditPoints="1"/>
            </p:cNvSpPr>
            <p:nvPr userDrawn="1"/>
          </p:nvSpPr>
          <p:spPr bwMode="auto">
            <a:xfrm>
              <a:off x="10452100" y="952501"/>
              <a:ext cx="209550" cy="247650"/>
            </a:xfrm>
            <a:custGeom>
              <a:avLst/>
              <a:gdLst>
                <a:gd name="T0" fmla="*/ 31 w 229"/>
                <a:gd name="T1" fmla="*/ 144 h 270"/>
                <a:gd name="T2" fmla="*/ 36 w 229"/>
                <a:gd name="T3" fmla="*/ 179 h 270"/>
                <a:gd name="T4" fmla="*/ 51 w 229"/>
                <a:gd name="T5" fmla="*/ 211 h 270"/>
                <a:gd name="T6" fmla="*/ 77 w 229"/>
                <a:gd name="T7" fmla="*/ 235 h 270"/>
                <a:gd name="T8" fmla="*/ 116 w 229"/>
                <a:gd name="T9" fmla="*/ 244 h 270"/>
                <a:gd name="T10" fmla="*/ 169 w 229"/>
                <a:gd name="T11" fmla="*/ 226 h 270"/>
                <a:gd name="T12" fmla="*/ 196 w 229"/>
                <a:gd name="T13" fmla="*/ 179 h 270"/>
                <a:gd name="T14" fmla="*/ 227 w 229"/>
                <a:gd name="T15" fmla="*/ 179 h 270"/>
                <a:gd name="T16" fmla="*/ 191 w 229"/>
                <a:gd name="T17" fmla="*/ 246 h 270"/>
                <a:gd name="T18" fmla="*/ 116 w 229"/>
                <a:gd name="T19" fmla="*/ 270 h 270"/>
                <a:gd name="T20" fmla="*/ 63 w 229"/>
                <a:gd name="T21" fmla="*/ 259 h 270"/>
                <a:gd name="T22" fmla="*/ 28 w 229"/>
                <a:gd name="T23" fmla="*/ 230 h 270"/>
                <a:gd name="T24" fmla="*/ 7 w 229"/>
                <a:gd name="T25" fmla="*/ 187 h 270"/>
                <a:gd name="T26" fmla="*/ 0 w 229"/>
                <a:gd name="T27" fmla="*/ 135 h 270"/>
                <a:gd name="T28" fmla="*/ 7 w 229"/>
                <a:gd name="T29" fmla="*/ 86 h 270"/>
                <a:gd name="T30" fmla="*/ 28 w 229"/>
                <a:gd name="T31" fmla="*/ 42 h 270"/>
                <a:gd name="T32" fmla="*/ 63 w 229"/>
                <a:gd name="T33" fmla="*/ 12 h 270"/>
                <a:gd name="T34" fmla="*/ 116 w 229"/>
                <a:gd name="T35" fmla="*/ 0 h 270"/>
                <a:gd name="T36" fmla="*/ 168 w 229"/>
                <a:gd name="T37" fmla="*/ 12 h 270"/>
                <a:gd name="T38" fmla="*/ 204 w 229"/>
                <a:gd name="T39" fmla="*/ 45 h 270"/>
                <a:gd name="T40" fmla="*/ 223 w 229"/>
                <a:gd name="T41" fmla="*/ 91 h 270"/>
                <a:gd name="T42" fmla="*/ 228 w 229"/>
                <a:gd name="T43" fmla="*/ 144 h 270"/>
                <a:gd name="T44" fmla="*/ 31 w 229"/>
                <a:gd name="T45" fmla="*/ 144 h 270"/>
                <a:gd name="T46" fmla="*/ 197 w 229"/>
                <a:gd name="T47" fmla="*/ 117 h 270"/>
                <a:gd name="T48" fmla="*/ 191 w 229"/>
                <a:gd name="T49" fmla="*/ 83 h 270"/>
                <a:gd name="T50" fmla="*/ 175 w 229"/>
                <a:gd name="T51" fmla="*/ 54 h 270"/>
                <a:gd name="T52" fmla="*/ 149 w 229"/>
                <a:gd name="T53" fmla="*/ 34 h 270"/>
                <a:gd name="T54" fmla="*/ 116 w 229"/>
                <a:gd name="T55" fmla="*/ 26 h 270"/>
                <a:gd name="T56" fmla="*/ 82 w 229"/>
                <a:gd name="T57" fmla="*/ 34 h 270"/>
                <a:gd name="T58" fmla="*/ 56 w 229"/>
                <a:gd name="T59" fmla="*/ 54 h 270"/>
                <a:gd name="T60" fmla="*/ 40 w 229"/>
                <a:gd name="T61" fmla="*/ 83 h 270"/>
                <a:gd name="T62" fmla="*/ 31 w 229"/>
                <a:gd name="T63" fmla="*/ 117 h 270"/>
                <a:gd name="T64" fmla="*/ 197 w 229"/>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9" h="270">
                  <a:moveTo>
                    <a:pt x="31" y="144"/>
                  </a:moveTo>
                  <a:cubicBezTo>
                    <a:pt x="31" y="155"/>
                    <a:pt x="33" y="167"/>
                    <a:pt x="36" y="179"/>
                  </a:cubicBezTo>
                  <a:cubicBezTo>
                    <a:pt x="40" y="191"/>
                    <a:pt x="45" y="201"/>
                    <a:pt x="51" y="211"/>
                  </a:cubicBezTo>
                  <a:cubicBezTo>
                    <a:pt x="58" y="221"/>
                    <a:pt x="67" y="228"/>
                    <a:pt x="77" y="235"/>
                  </a:cubicBezTo>
                  <a:cubicBezTo>
                    <a:pt x="88" y="241"/>
                    <a:pt x="101" y="244"/>
                    <a:pt x="116" y="244"/>
                  </a:cubicBezTo>
                  <a:cubicBezTo>
                    <a:pt x="138" y="244"/>
                    <a:pt x="156" y="238"/>
                    <a:pt x="169" y="226"/>
                  </a:cubicBezTo>
                  <a:cubicBezTo>
                    <a:pt x="182" y="214"/>
                    <a:pt x="191" y="198"/>
                    <a:pt x="196" y="179"/>
                  </a:cubicBezTo>
                  <a:cubicBezTo>
                    <a:pt x="227" y="179"/>
                    <a:pt x="227" y="179"/>
                    <a:pt x="227" y="179"/>
                  </a:cubicBezTo>
                  <a:cubicBezTo>
                    <a:pt x="220" y="208"/>
                    <a:pt x="208" y="230"/>
                    <a:pt x="191" y="246"/>
                  </a:cubicBezTo>
                  <a:cubicBezTo>
                    <a:pt x="173" y="262"/>
                    <a:pt x="148" y="270"/>
                    <a:pt x="116" y="270"/>
                  </a:cubicBezTo>
                  <a:cubicBezTo>
                    <a:pt x="95" y="270"/>
                    <a:pt x="78" y="267"/>
                    <a:pt x="63" y="259"/>
                  </a:cubicBezTo>
                  <a:cubicBezTo>
                    <a:pt x="49" y="252"/>
                    <a:pt x="37" y="242"/>
                    <a:pt x="28" y="230"/>
                  </a:cubicBezTo>
                  <a:cubicBezTo>
                    <a:pt x="18" y="218"/>
                    <a:pt x="11" y="203"/>
                    <a:pt x="7" y="187"/>
                  </a:cubicBezTo>
                  <a:cubicBezTo>
                    <a:pt x="3" y="171"/>
                    <a:pt x="0" y="153"/>
                    <a:pt x="0" y="135"/>
                  </a:cubicBezTo>
                  <a:cubicBezTo>
                    <a:pt x="0" y="118"/>
                    <a:pt x="3" y="102"/>
                    <a:pt x="7" y="86"/>
                  </a:cubicBezTo>
                  <a:cubicBezTo>
                    <a:pt x="11" y="69"/>
                    <a:pt x="18" y="55"/>
                    <a:pt x="28" y="42"/>
                  </a:cubicBezTo>
                  <a:cubicBezTo>
                    <a:pt x="37" y="30"/>
                    <a:pt x="49" y="19"/>
                    <a:pt x="63" y="12"/>
                  </a:cubicBezTo>
                  <a:cubicBezTo>
                    <a:pt x="78" y="4"/>
                    <a:pt x="95" y="0"/>
                    <a:pt x="116" y="0"/>
                  </a:cubicBezTo>
                  <a:cubicBezTo>
                    <a:pt x="136" y="0"/>
                    <a:pt x="154" y="4"/>
                    <a:pt x="168" y="12"/>
                  </a:cubicBezTo>
                  <a:cubicBezTo>
                    <a:pt x="183" y="21"/>
                    <a:pt x="194" y="31"/>
                    <a:pt x="204" y="45"/>
                  </a:cubicBezTo>
                  <a:cubicBezTo>
                    <a:pt x="213" y="58"/>
                    <a:pt x="219" y="74"/>
                    <a:pt x="223" y="91"/>
                  </a:cubicBezTo>
                  <a:cubicBezTo>
                    <a:pt x="227" y="108"/>
                    <a:pt x="229" y="126"/>
                    <a:pt x="228" y="144"/>
                  </a:cubicBezTo>
                  <a:lnTo>
                    <a:pt x="31" y="144"/>
                  </a:lnTo>
                  <a:close/>
                  <a:moveTo>
                    <a:pt x="197" y="117"/>
                  </a:moveTo>
                  <a:cubicBezTo>
                    <a:pt x="197" y="105"/>
                    <a:pt x="194" y="94"/>
                    <a:pt x="191" y="83"/>
                  </a:cubicBezTo>
                  <a:cubicBezTo>
                    <a:pt x="187" y="72"/>
                    <a:pt x="182" y="63"/>
                    <a:pt x="175" y="54"/>
                  </a:cubicBezTo>
                  <a:cubicBezTo>
                    <a:pt x="168" y="46"/>
                    <a:pt x="159" y="39"/>
                    <a:pt x="149" y="34"/>
                  </a:cubicBezTo>
                  <a:cubicBezTo>
                    <a:pt x="139" y="29"/>
                    <a:pt x="128" y="26"/>
                    <a:pt x="116" y="26"/>
                  </a:cubicBezTo>
                  <a:cubicBezTo>
                    <a:pt x="103" y="26"/>
                    <a:pt x="91" y="29"/>
                    <a:pt x="82" y="34"/>
                  </a:cubicBezTo>
                  <a:cubicBezTo>
                    <a:pt x="72" y="39"/>
                    <a:pt x="63" y="46"/>
                    <a:pt x="56" y="54"/>
                  </a:cubicBezTo>
                  <a:cubicBezTo>
                    <a:pt x="49" y="63"/>
                    <a:pt x="44" y="72"/>
                    <a:pt x="40" y="83"/>
                  </a:cubicBezTo>
                  <a:cubicBezTo>
                    <a:pt x="36" y="95"/>
                    <a:pt x="33"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6" name="Freeform 7"/>
            <p:cNvSpPr>
              <a:spLocks/>
            </p:cNvSpPr>
            <p:nvPr userDrawn="1"/>
          </p:nvSpPr>
          <p:spPr bwMode="auto">
            <a:xfrm>
              <a:off x="10698163" y="955676"/>
              <a:ext cx="115888" cy="238125"/>
            </a:xfrm>
            <a:custGeom>
              <a:avLst/>
              <a:gdLst>
                <a:gd name="T0" fmla="*/ 0 w 126"/>
                <a:gd name="T1" fmla="*/ 4 h 260"/>
                <a:gd name="T2" fmla="*/ 29 w 126"/>
                <a:gd name="T3" fmla="*/ 4 h 260"/>
                <a:gd name="T4" fmla="*/ 29 w 126"/>
                <a:gd name="T5" fmla="*/ 64 h 260"/>
                <a:gd name="T6" fmla="*/ 30 w 126"/>
                <a:gd name="T7" fmla="*/ 64 h 260"/>
                <a:gd name="T8" fmla="*/ 67 w 126"/>
                <a:gd name="T9" fmla="*/ 16 h 260"/>
                <a:gd name="T10" fmla="*/ 126 w 126"/>
                <a:gd name="T11" fmla="*/ 1 h 260"/>
                <a:gd name="T12" fmla="*/ 126 w 126"/>
                <a:gd name="T13" fmla="*/ 32 h 260"/>
                <a:gd name="T14" fmla="*/ 88 w 126"/>
                <a:gd name="T15" fmla="*/ 38 h 260"/>
                <a:gd name="T16" fmla="*/ 58 w 126"/>
                <a:gd name="T17" fmla="*/ 57 h 260"/>
                <a:gd name="T18" fmla="*/ 38 w 126"/>
                <a:gd name="T19" fmla="*/ 87 h 260"/>
                <a:gd name="T20" fmla="*/ 31 w 126"/>
                <a:gd name="T21" fmla="*/ 124 h 260"/>
                <a:gd name="T22" fmla="*/ 31 w 126"/>
                <a:gd name="T23" fmla="*/ 260 h 260"/>
                <a:gd name="T24" fmla="*/ 0 w 126"/>
                <a:gd name="T25" fmla="*/ 260 h 260"/>
                <a:gd name="T26" fmla="*/ 0 w 126"/>
                <a:gd name="T27" fmla="*/ 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 h="260">
                  <a:moveTo>
                    <a:pt x="0" y="4"/>
                  </a:moveTo>
                  <a:cubicBezTo>
                    <a:pt x="29" y="4"/>
                    <a:pt x="29" y="4"/>
                    <a:pt x="29" y="4"/>
                  </a:cubicBezTo>
                  <a:cubicBezTo>
                    <a:pt x="29" y="64"/>
                    <a:pt x="29" y="64"/>
                    <a:pt x="29" y="64"/>
                  </a:cubicBezTo>
                  <a:cubicBezTo>
                    <a:pt x="30" y="64"/>
                    <a:pt x="30" y="64"/>
                    <a:pt x="30" y="64"/>
                  </a:cubicBezTo>
                  <a:cubicBezTo>
                    <a:pt x="38" y="44"/>
                    <a:pt x="50" y="28"/>
                    <a:pt x="67" y="16"/>
                  </a:cubicBezTo>
                  <a:cubicBezTo>
                    <a:pt x="83" y="5"/>
                    <a:pt x="103" y="0"/>
                    <a:pt x="126" y="1"/>
                  </a:cubicBezTo>
                  <a:cubicBezTo>
                    <a:pt x="126" y="32"/>
                    <a:pt x="126" y="32"/>
                    <a:pt x="126" y="32"/>
                  </a:cubicBezTo>
                  <a:cubicBezTo>
                    <a:pt x="112" y="31"/>
                    <a:pt x="99" y="33"/>
                    <a:pt x="88" y="38"/>
                  </a:cubicBezTo>
                  <a:cubicBezTo>
                    <a:pt x="76" y="42"/>
                    <a:pt x="66" y="49"/>
                    <a:pt x="58" y="57"/>
                  </a:cubicBezTo>
                  <a:cubicBezTo>
                    <a:pt x="49" y="65"/>
                    <a:pt x="43" y="75"/>
                    <a:pt x="38" y="87"/>
                  </a:cubicBezTo>
                  <a:cubicBezTo>
                    <a:pt x="34" y="98"/>
                    <a:pt x="31" y="111"/>
                    <a:pt x="31" y="124"/>
                  </a:cubicBezTo>
                  <a:cubicBezTo>
                    <a:pt x="31" y="260"/>
                    <a:pt x="31" y="260"/>
                    <a:pt x="31" y="260"/>
                  </a:cubicBezTo>
                  <a:cubicBezTo>
                    <a:pt x="0" y="260"/>
                    <a:pt x="0" y="260"/>
                    <a:pt x="0" y="260"/>
                  </a:cubicBezTo>
                  <a:lnTo>
                    <a:pt x="0" y="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7" name="Freeform 8"/>
            <p:cNvSpPr>
              <a:spLocks/>
            </p:cNvSpPr>
            <p:nvPr userDrawn="1"/>
          </p:nvSpPr>
          <p:spPr bwMode="auto">
            <a:xfrm>
              <a:off x="10837863" y="958851"/>
              <a:ext cx="207963" cy="234950"/>
            </a:xfrm>
            <a:custGeom>
              <a:avLst/>
              <a:gdLst>
                <a:gd name="T0" fmla="*/ 0 w 131"/>
                <a:gd name="T1" fmla="*/ 0 h 148"/>
                <a:gd name="T2" fmla="*/ 20 w 131"/>
                <a:gd name="T3" fmla="*/ 0 h 148"/>
                <a:gd name="T4" fmla="*/ 66 w 131"/>
                <a:gd name="T5" fmla="*/ 130 h 148"/>
                <a:gd name="T6" fmla="*/ 67 w 131"/>
                <a:gd name="T7" fmla="*/ 130 h 148"/>
                <a:gd name="T8" fmla="*/ 112 w 131"/>
                <a:gd name="T9" fmla="*/ 0 h 148"/>
                <a:gd name="T10" fmla="*/ 131 w 131"/>
                <a:gd name="T11" fmla="*/ 0 h 148"/>
                <a:gd name="T12" fmla="*/ 76 w 131"/>
                <a:gd name="T13" fmla="*/ 148 h 148"/>
                <a:gd name="T14" fmla="*/ 57 w 131"/>
                <a:gd name="T15" fmla="*/ 148 h 148"/>
                <a:gd name="T16" fmla="*/ 0 w 131"/>
                <a:gd name="T1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48">
                  <a:moveTo>
                    <a:pt x="0" y="0"/>
                  </a:moveTo>
                  <a:lnTo>
                    <a:pt x="20" y="0"/>
                  </a:lnTo>
                  <a:lnTo>
                    <a:pt x="66" y="130"/>
                  </a:lnTo>
                  <a:lnTo>
                    <a:pt x="67" y="130"/>
                  </a:lnTo>
                  <a:lnTo>
                    <a:pt x="112" y="0"/>
                  </a:lnTo>
                  <a:lnTo>
                    <a:pt x="131" y="0"/>
                  </a:lnTo>
                  <a:lnTo>
                    <a:pt x="76" y="148"/>
                  </a:lnTo>
                  <a:lnTo>
                    <a:pt x="57" y="14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8" name="Freeform 9"/>
            <p:cNvSpPr>
              <a:spLocks noEditPoints="1"/>
            </p:cNvSpPr>
            <p:nvPr userDrawn="1"/>
          </p:nvSpPr>
          <p:spPr bwMode="auto">
            <a:xfrm>
              <a:off x="11074400" y="868363"/>
              <a:ext cx="28575" cy="325438"/>
            </a:xfrm>
            <a:custGeom>
              <a:avLst/>
              <a:gdLst>
                <a:gd name="T0" fmla="*/ 0 w 18"/>
                <a:gd name="T1" fmla="*/ 0 h 205"/>
                <a:gd name="T2" fmla="*/ 18 w 18"/>
                <a:gd name="T3" fmla="*/ 0 h 205"/>
                <a:gd name="T4" fmla="*/ 18 w 18"/>
                <a:gd name="T5" fmla="*/ 29 h 205"/>
                <a:gd name="T6" fmla="*/ 0 w 18"/>
                <a:gd name="T7" fmla="*/ 29 h 205"/>
                <a:gd name="T8" fmla="*/ 0 w 18"/>
                <a:gd name="T9" fmla="*/ 0 h 205"/>
                <a:gd name="T10" fmla="*/ 0 w 18"/>
                <a:gd name="T11" fmla="*/ 57 h 205"/>
                <a:gd name="T12" fmla="*/ 18 w 18"/>
                <a:gd name="T13" fmla="*/ 57 h 205"/>
                <a:gd name="T14" fmla="*/ 18 w 18"/>
                <a:gd name="T15" fmla="*/ 205 h 205"/>
                <a:gd name="T16" fmla="*/ 0 w 18"/>
                <a:gd name="T17" fmla="*/ 205 h 205"/>
                <a:gd name="T18" fmla="*/ 0 w 18"/>
                <a:gd name="T19" fmla="*/ 5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205">
                  <a:moveTo>
                    <a:pt x="0" y="0"/>
                  </a:moveTo>
                  <a:lnTo>
                    <a:pt x="18" y="0"/>
                  </a:lnTo>
                  <a:lnTo>
                    <a:pt x="18" y="29"/>
                  </a:lnTo>
                  <a:lnTo>
                    <a:pt x="0" y="29"/>
                  </a:lnTo>
                  <a:lnTo>
                    <a:pt x="0" y="0"/>
                  </a:lnTo>
                  <a:close/>
                  <a:moveTo>
                    <a:pt x="0" y="57"/>
                  </a:moveTo>
                  <a:lnTo>
                    <a:pt x="18" y="57"/>
                  </a:lnTo>
                  <a:lnTo>
                    <a:pt x="18" y="205"/>
                  </a:lnTo>
                  <a:lnTo>
                    <a:pt x="0" y="205"/>
                  </a:lnTo>
                  <a:lnTo>
                    <a:pt x="0" y="5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9" name="Freeform 10"/>
            <p:cNvSpPr>
              <a:spLocks/>
            </p:cNvSpPr>
            <p:nvPr userDrawn="1"/>
          </p:nvSpPr>
          <p:spPr bwMode="auto">
            <a:xfrm>
              <a:off x="11145838" y="952501"/>
              <a:ext cx="207963" cy="247650"/>
            </a:xfrm>
            <a:custGeom>
              <a:avLst/>
              <a:gdLst>
                <a:gd name="T0" fmla="*/ 193 w 226"/>
                <a:gd name="T1" fmla="*/ 88 h 270"/>
                <a:gd name="T2" fmla="*/ 169 w 226"/>
                <a:gd name="T3" fmla="*/ 43 h 270"/>
                <a:gd name="T4" fmla="*/ 121 w 226"/>
                <a:gd name="T5" fmla="*/ 26 h 270"/>
                <a:gd name="T6" fmla="*/ 82 w 226"/>
                <a:gd name="T7" fmla="*/ 36 h 270"/>
                <a:gd name="T8" fmla="*/ 54 w 226"/>
                <a:gd name="T9" fmla="*/ 60 h 270"/>
                <a:gd name="T10" fmla="*/ 37 w 226"/>
                <a:gd name="T11" fmla="*/ 95 h 270"/>
                <a:gd name="T12" fmla="*/ 31 w 226"/>
                <a:gd name="T13" fmla="*/ 135 h 270"/>
                <a:gd name="T14" fmla="*/ 37 w 226"/>
                <a:gd name="T15" fmla="*/ 175 h 270"/>
                <a:gd name="T16" fmla="*/ 54 w 226"/>
                <a:gd name="T17" fmla="*/ 210 h 270"/>
                <a:gd name="T18" fmla="*/ 82 w 226"/>
                <a:gd name="T19" fmla="*/ 235 h 270"/>
                <a:gd name="T20" fmla="*/ 121 w 226"/>
                <a:gd name="T21" fmla="*/ 244 h 270"/>
                <a:gd name="T22" fmla="*/ 148 w 226"/>
                <a:gd name="T23" fmla="*/ 239 h 270"/>
                <a:gd name="T24" fmla="*/ 171 w 226"/>
                <a:gd name="T25" fmla="*/ 224 h 270"/>
                <a:gd name="T26" fmla="*/ 187 w 226"/>
                <a:gd name="T27" fmla="*/ 201 h 270"/>
                <a:gd name="T28" fmla="*/ 195 w 226"/>
                <a:gd name="T29" fmla="*/ 171 h 270"/>
                <a:gd name="T30" fmla="*/ 226 w 226"/>
                <a:gd name="T31" fmla="*/ 171 h 270"/>
                <a:gd name="T32" fmla="*/ 192 w 226"/>
                <a:gd name="T33" fmla="*/ 244 h 270"/>
                <a:gd name="T34" fmla="*/ 121 w 226"/>
                <a:gd name="T35" fmla="*/ 270 h 270"/>
                <a:gd name="T36" fmla="*/ 69 w 226"/>
                <a:gd name="T37" fmla="*/ 259 h 270"/>
                <a:gd name="T38" fmla="*/ 31 w 226"/>
                <a:gd name="T39" fmla="*/ 230 h 270"/>
                <a:gd name="T40" fmla="*/ 8 w 226"/>
                <a:gd name="T41" fmla="*/ 187 h 270"/>
                <a:gd name="T42" fmla="*/ 0 w 226"/>
                <a:gd name="T43" fmla="*/ 135 h 270"/>
                <a:gd name="T44" fmla="*/ 8 w 226"/>
                <a:gd name="T45" fmla="*/ 83 h 270"/>
                <a:gd name="T46" fmla="*/ 31 w 226"/>
                <a:gd name="T47" fmla="*/ 40 h 270"/>
                <a:gd name="T48" fmla="*/ 69 w 226"/>
                <a:gd name="T49" fmla="*/ 11 h 270"/>
                <a:gd name="T50" fmla="*/ 121 w 226"/>
                <a:gd name="T51" fmla="*/ 0 h 270"/>
                <a:gd name="T52" fmla="*/ 190 w 226"/>
                <a:gd name="T53" fmla="*/ 22 h 270"/>
                <a:gd name="T54" fmla="*/ 224 w 226"/>
                <a:gd name="T55" fmla="*/ 88 h 270"/>
                <a:gd name="T56" fmla="*/ 193 w 226"/>
                <a:gd name="T57" fmla="*/ 8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6" h="270">
                  <a:moveTo>
                    <a:pt x="193" y="88"/>
                  </a:moveTo>
                  <a:cubicBezTo>
                    <a:pt x="189" y="69"/>
                    <a:pt x="181" y="53"/>
                    <a:pt x="169" y="43"/>
                  </a:cubicBezTo>
                  <a:cubicBezTo>
                    <a:pt x="157" y="32"/>
                    <a:pt x="141" y="26"/>
                    <a:pt x="121" y="26"/>
                  </a:cubicBezTo>
                  <a:cubicBezTo>
                    <a:pt x="106" y="26"/>
                    <a:pt x="93" y="29"/>
                    <a:pt x="82" y="36"/>
                  </a:cubicBezTo>
                  <a:cubicBezTo>
                    <a:pt x="70" y="42"/>
                    <a:pt x="61" y="50"/>
                    <a:pt x="54" y="60"/>
                  </a:cubicBezTo>
                  <a:cubicBezTo>
                    <a:pt x="46" y="71"/>
                    <a:pt x="41" y="82"/>
                    <a:pt x="37" y="95"/>
                  </a:cubicBezTo>
                  <a:cubicBezTo>
                    <a:pt x="33" y="108"/>
                    <a:pt x="31" y="122"/>
                    <a:pt x="31" y="135"/>
                  </a:cubicBezTo>
                  <a:cubicBezTo>
                    <a:pt x="31" y="149"/>
                    <a:pt x="33" y="162"/>
                    <a:pt x="37" y="175"/>
                  </a:cubicBezTo>
                  <a:cubicBezTo>
                    <a:pt x="41" y="188"/>
                    <a:pt x="46" y="200"/>
                    <a:pt x="54" y="210"/>
                  </a:cubicBezTo>
                  <a:cubicBezTo>
                    <a:pt x="61" y="220"/>
                    <a:pt x="70" y="228"/>
                    <a:pt x="82" y="235"/>
                  </a:cubicBezTo>
                  <a:cubicBezTo>
                    <a:pt x="93" y="241"/>
                    <a:pt x="106" y="244"/>
                    <a:pt x="121" y="244"/>
                  </a:cubicBezTo>
                  <a:cubicBezTo>
                    <a:pt x="130" y="244"/>
                    <a:pt x="139" y="242"/>
                    <a:pt x="148" y="239"/>
                  </a:cubicBezTo>
                  <a:cubicBezTo>
                    <a:pt x="157" y="235"/>
                    <a:pt x="164" y="230"/>
                    <a:pt x="171" y="224"/>
                  </a:cubicBezTo>
                  <a:cubicBezTo>
                    <a:pt x="177" y="217"/>
                    <a:pt x="183" y="209"/>
                    <a:pt x="187" y="201"/>
                  </a:cubicBezTo>
                  <a:cubicBezTo>
                    <a:pt x="191" y="192"/>
                    <a:pt x="194" y="182"/>
                    <a:pt x="195" y="171"/>
                  </a:cubicBezTo>
                  <a:cubicBezTo>
                    <a:pt x="226" y="171"/>
                    <a:pt x="226" y="171"/>
                    <a:pt x="226" y="171"/>
                  </a:cubicBezTo>
                  <a:cubicBezTo>
                    <a:pt x="222" y="202"/>
                    <a:pt x="210" y="227"/>
                    <a:pt x="192" y="244"/>
                  </a:cubicBezTo>
                  <a:cubicBezTo>
                    <a:pt x="173" y="262"/>
                    <a:pt x="149" y="270"/>
                    <a:pt x="121" y="270"/>
                  </a:cubicBezTo>
                  <a:cubicBezTo>
                    <a:pt x="101" y="270"/>
                    <a:pt x="84" y="267"/>
                    <a:pt x="69" y="259"/>
                  </a:cubicBezTo>
                  <a:cubicBezTo>
                    <a:pt x="54" y="252"/>
                    <a:pt x="41" y="242"/>
                    <a:pt x="31" y="230"/>
                  </a:cubicBezTo>
                  <a:cubicBezTo>
                    <a:pt x="21" y="218"/>
                    <a:pt x="13" y="204"/>
                    <a:pt x="8" y="187"/>
                  </a:cubicBezTo>
                  <a:cubicBezTo>
                    <a:pt x="3" y="171"/>
                    <a:pt x="0" y="154"/>
                    <a:pt x="0" y="135"/>
                  </a:cubicBezTo>
                  <a:cubicBezTo>
                    <a:pt x="0" y="117"/>
                    <a:pt x="3" y="100"/>
                    <a:pt x="8" y="83"/>
                  </a:cubicBezTo>
                  <a:cubicBezTo>
                    <a:pt x="13" y="67"/>
                    <a:pt x="21" y="52"/>
                    <a:pt x="31" y="40"/>
                  </a:cubicBezTo>
                  <a:cubicBezTo>
                    <a:pt x="41" y="28"/>
                    <a:pt x="54" y="18"/>
                    <a:pt x="69" y="11"/>
                  </a:cubicBezTo>
                  <a:cubicBezTo>
                    <a:pt x="84" y="4"/>
                    <a:pt x="101" y="0"/>
                    <a:pt x="121" y="0"/>
                  </a:cubicBezTo>
                  <a:cubicBezTo>
                    <a:pt x="148" y="0"/>
                    <a:pt x="171" y="7"/>
                    <a:pt x="190" y="22"/>
                  </a:cubicBezTo>
                  <a:cubicBezTo>
                    <a:pt x="209" y="36"/>
                    <a:pt x="221" y="58"/>
                    <a:pt x="224" y="88"/>
                  </a:cubicBezTo>
                  <a:lnTo>
                    <a:pt x="19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13" name="Freeform 11"/>
            <p:cNvSpPr>
              <a:spLocks noEditPoints="1"/>
            </p:cNvSpPr>
            <p:nvPr userDrawn="1"/>
          </p:nvSpPr>
          <p:spPr bwMode="auto">
            <a:xfrm>
              <a:off x="11382375" y="952501"/>
              <a:ext cx="207963" cy="247650"/>
            </a:xfrm>
            <a:custGeom>
              <a:avLst/>
              <a:gdLst>
                <a:gd name="T0" fmla="*/ 31 w 228"/>
                <a:gd name="T1" fmla="*/ 144 h 270"/>
                <a:gd name="T2" fmla="*/ 36 w 228"/>
                <a:gd name="T3" fmla="*/ 179 h 270"/>
                <a:gd name="T4" fmla="*/ 51 w 228"/>
                <a:gd name="T5" fmla="*/ 211 h 270"/>
                <a:gd name="T6" fmla="*/ 77 w 228"/>
                <a:gd name="T7" fmla="*/ 235 h 270"/>
                <a:gd name="T8" fmla="*/ 115 w 228"/>
                <a:gd name="T9" fmla="*/ 244 h 270"/>
                <a:gd name="T10" fmla="*/ 169 w 228"/>
                <a:gd name="T11" fmla="*/ 226 h 270"/>
                <a:gd name="T12" fmla="*/ 196 w 228"/>
                <a:gd name="T13" fmla="*/ 179 h 270"/>
                <a:gd name="T14" fmla="*/ 227 w 228"/>
                <a:gd name="T15" fmla="*/ 179 h 270"/>
                <a:gd name="T16" fmla="*/ 190 w 228"/>
                <a:gd name="T17" fmla="*/ 246 h 270"/>
                <a:gd name="T18" fmla="*/ 115 w 228"/>
                <a:gd name="T19" fmla="*/ 270 h 270"/>
                <a:gd name="T20" fmla="*/ 63 w 228"/>
                <a:gd name="T21" fmla="*/ 259 h 270"/>
                <a:gd name="T22" fmla="*/ 27 w 228"/>
                <a:gd name="T23" fmla="*/ 230 h 270"/>
                <a:gd name="T24" fmla="*/ 7 w 228"/>
                <a:gd name="T25" fmla="*/ 187 h 270"/>
                <a:gd name="T26" fmla="*/ 0 w 228"/>
                <a:gd name="T27" fmla="*/ 135 h 270"/>
                <a:gd name="T28" fmla="*/ 7 w 228"/>
                <a:gd name="T29" fmla="*/ 86 h 270"/>
                <a:gd name="T30" fmla="*/ 27 w 228"/>
                <a:gd name="T31" fmla="*/ 42 h 270"/>
                <a:gd name="T32" fmla="*/ 63 w 228"/>
                <a:gd name="T33" fmla="*/ 12 h 270"/>
                <a:gd name="T34" fmla="*/ 115 w 228"/>
                <a:gd name="T35" fmla="*/ 0 h 270"/>
                <a:gd name="T36" fmla="*/ 168 w 228"/>
                <a:gd name="T37" fmla="*/ 12 h 270"/>
                <a:gd name="T38" fmla="*/ 203 w 228"/>
                <a:gd name="T39" fmla="*/ 45 h 270"/>
                <a:gd name="T40" fmla="*/ 223 w 228"/>
                <a:gd name="T41" fmla="*/ 91 h 270"/>
                <a:gd name="T42" fmla="*/ 228 w 228"/>
                <a:gd name="T43" fmla="*/ 144 h 270"/>
                <a:gd name="T44" fmla="*/ 31 w 228"/>
                <a:gd name="T45" fmla="*/ 144 h 270"/>
                <a:gd name="T46" fmla="*/ 197 w 228"/>
                <a:gd name="T47" fmla="*/ 117 h 270"/>
                <a:gd name="T48" fmla="*/ 190 w 228"/>
                <a:gd name="T49" fmla="*/ 83 h 270"/>
                <a:gd name="T50" fmla="*/ 174 w 228"/>
                <a:gd name="T51" fmla="*/ 54 h 270"/>
                <a:gd name="T52" fmla="*/ 149 w 228"/>
                <a:gd name="T53" fmla="*/ 34 h 270"/>
                <a:gd name="T54" fmla="*/ 115 w 228"/>
                <a:gd name="T55" fmla="*/ 26 h 270"/>
                <a:gd name="T56" fmla="*/ 81 w 228"/>
                <a:gd name="T57" fmla="*/ 34 h 270"/>
                <a:gd name="T58" fmla="*/ 56 w 228"/>
                <a:gd name="T59" fmla="*/ 54 h 270"/>
                <a:gd name="T60" fmla="*/ 39 w 228"/>
                <a:gd name="T61" fmla="*/ 83 h 270"/>
                <a:gd name="T62" fmla="*/ 31 w 228"/>
                <a:gd name="T63" fmla="*/ 117 h 270"/>
                <a:gd name="T64" fmla="*/ 197 w 228"/>
                <a:gd name="T65" fmla="*/ 117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70">
                  <a:moveTo>
                    <a:pt x="31" y="144"/>
                  </a:moveTo>
                  <a:cubicBezTo>
                    <a:pt x="31" y="155"/>
                    <a:pt x="33" y="167"/>
                    <a:pt x="36" y="179"/>
                  </a:cubicBezTo>
                  <a:cubicBezTo>
                    <a:pt x="39" y="191"/>
                    <a:pt x="44" y="201"/>
                    <a:pt x="51" y="211"/>
                  </a:cubicBezTo>
                  <a:cubicBezTo>
                    <a:pt x="58" y="221"/>
                    <a:pt x="66" y="228"/>
                    <a:pt x="77" y="235"/>
                  </a:cubicBezTo>
                  <a:cubicBezTo>
                    <a:pt x="88" y="241"/>
                    <a:pt x="100" y="244"/>
                    <a:pt x="115" y="244"/>
                  </a:cubicBezTo>
                  <a:cubicBezTo>
                    <a:pt x="138" y="244"/>
                    <a:pt x="156" y="238"/>
                    <a:pt x="169" y="226"/>
                  </a:cubicBezTo>
                  <a:cubicBezTo>
                    <a:pt x="182" y="214"/>
                    <a:pt x="191" y="198"/>
                    <a:pt x="196" y="179"/>
                  </a:cubicBezTo>
                  <a:cubicBezTo>
                    <a:pt x="227" y="179"/>
                    <a:pt x="227" y="179"/>
                    <a:pt x="227" y="179"/>
                  </a:cubicBezTo>
                  <a:cubicBezTo>
                    <a:pt x="220" y="208"/>
                    <a:pt x="208" y="230"/>
                    <a:pt x="190" y="246"/>
                  </a:cubicBezTo>
                  <a:cubicBezTo>
                    <a:pt x="173" y="262"/>
                    <a:pt x="148" y="270"/>
                    <a:pt x="115" y="270"/>
                  </a:cubicBezTo>
                  <a:cubicBezTo>
                    <a:pt x="95" y="270"/>
                    <a:pt x="77" y="267"/>
                    <a:pt x="63" y="259"/>
                  </a:cubicBezTo>
                  <a:cubicBezTo>
                    <a:pt x="48" y="252"/>
                    <a:pt x="36" y="242"/>
                    <a:pt x="27" y="230"/>
                  </a:cubicBezTo>
                  <a:cubicBezTo>
                    <a:pt x="18" y="218"/>
                    <a:pt x="11" y="203"/>
                    <a:pt x="7" y="187"/>
                  </a:cubicBezTo>
                  <a:cubicBezTo>
                    <a:pt x="2" y="171"/>
                    <a:pt x="0" y="153"/>
                    <a:pt x="0" y="135"/>
                  </a:cubicBezTo>
                  <a:cubicBezTo>
                    <a:pt x="0" y="118"/>
                    <a:pt x="2" y="102"/>
                    <a:pt x="7" y="86"/>
                  </a:cubicBezTo>
                  <a:cubicBezTo>
                    <a:pt x="11" y="69"/>
                    <a:pt x="18" y="55"/>
                    <a:pt x="27" y="42"/>
                  </a:cubicBezTo>
                  <a:cubicBezTo>
                    <a:pt x="36" y="30"/>
                    <a:pt x="48" y="19"/>
                    <a:pt x="63" y="12"/>
                  </a:cubicBezTo>
                  <a:cubicBezTo>
                    <a:pt x="77" y="4"/>
                    <a:pt x="95" y="0"/>
                    <a:pt x="115" y="0"/>
                  </a:cubicBezTo>
                  <a:cubicBezTo>
                    <a:pt x="136" y="0"/>
                    <a:pt x="153" y="4"/>
                    <a:pt x="168" y="12"/>
                  </a:cubicBezTo>
                  <a:cubicBezTo>
                    <a:pt x="182" y="21"/>
                    <a:pt x="194" y="31"/>
                    <a:pt x="203" y="45"/>
                  </a:cubicBezTo>
                  <a:cubicBezTo>
                    <a:pt x="212" y="58"/>
                    <a:pt x="219" y="74"/>
                    <a:pt x="223" y="91"/>
                  </a:cubicBezTo>
                  <a:cubicBezTo>
                    <a:pt x="227" y="108"/>
                    <a:pt x="228" y="126"/>
                    <a:pt x="228" y="144"/>
                  </a:cubicBezTo>
                  <a:lnTo>
                    <a:pt x="31" y="144"/>
                  </a:lnTo>
                  <a:close/>
                  <a:moveTo>
                    <a:pt x="197" y="117"/>
                  </a:moveTo>
                  <a:cubicBezTo>
                    <a:pt x="196" y="105"/>
                    <a:pt x="194" y="94"/>
                    <a:pt x="190" y="83"/>
                  </a:cubicBezTo>
                  <a:cubicBezTo>
                    <a:pt x="187" y="72"/>
                    <a:pt x="181" y="63"/>
                    <a:pt x="174" y="54"/>
                  </a:cubicBezTo>
                  <a:cubicBezTo>
                    <a:pt x="167" y="46"/>
                    <a:pt x="159" y="39"/>
                    <a:pt x="149" y="34"/>
                  </a:cubicBezTo>
                  <a:cubicBezTo>
                    <a:pt x="139" y="29"/>
                    <a:pt x="128" y="26"/>
                    <a:pt x="115" y="26"/>
                  </a:cubicBezTo>
                  <a:cubicBezTo>
                    <a:pt x="102" y="26"/>
                    <a:pt x="91" y="29"/>
                    <a:pt x="81" y="34"/>
                  </a:cubicBezTo>
                  <a:cubicBezTo>
                    <a:pt x="71" y="39"/>
                    <a:pt x="63" y="46"/>
                    <a:pt x="56" y="54"/>
                  </a:cubicBezTo>
                  <a:cubicBezTo>
                    <a:pt x="49" y="63"/>
                    <a:pt x="43" y="72"/>
                    <a:pt x="39" y="83"/>
                  </a:cubicBezTo>
                  <a:cubicBezTo>
                    <a:pt x="35" y="95"/>
                    <a:pt x="32" y="106"/>
                    <a:pt x="31" y="117"/>
                  </a:cubicBezTo>
                  <a:lnTo>
                    <a:pt x="197" y="1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15" name="Freeform 12"/>
            <p:cNvSpPr>
              <a:spLocks/>
            </p:cNvSpPr>
            <p:nvPr userDrawn="1"/>
          </p:nvSpPr>
          <p:spPr bwMode="auto">
            <a:xfrm>
              <a:off x="11615738" y="952501"/>
              <a:ext cx="190500" cy="247650"/>
            </a:xfrm>
            <a:custGeom>
              <a:avLst/>
              <a:gdLst>
                <a:gd name="T0" fmla="*/ 168 w 208"/>
                <a:gd name="T1" fmla="*/ 82 h 270"/>
                <a:gd name="T2" fmla="*/ 162 w 208"/>
                <a:gd name="T3" fmla="*/ 57 h 270"/>
                <a:gd name="T4" fmla="*/ 147 w 208"/>
                <a:gd name="T5" fmla="*/ 40 h 270"/>
                <a:gd name="T6" fmla="*/ 126 w 208"/>
                <a:gd name="T7" fmla="*/ 29 h 270"/>
                <a:gd name="T8" fmla="*/ 101 w 208"/>
                <a:gd name="T9" fmla="*/ 26 h 270"/>
                <a:gd name="T10" fmla="*/ 80 w 208"/>
                <a:gd name="T11" fmla="*/ 28 h 270"/>
                <a:gd name="T12" fmla="*/ 60 w 208"/>
                <a:gd name="T13" fmla="*/ 36 h 270"/>
                <a:gd name="T14" fmla="*/ 46 w 208"/>
                <a:gd name="T15" fmla="*/ 50 h 270"/>
                <a:gd name="T16" fmla="*/ 41 w 208"/>
                <a:gd name="T17" fmla="*/ 70 h 270"/>
                <a:gd name="T18" fmla="*/ 46 w 208"/>
                <a:gd name="T19" fmla="*/ 88 h 270"/>
                <a:gd name="T20" fmla="*/ 59 w 208"/>
                <a:gd name="T21" fmla="*/ 100 h 270"/>
                <a:gd name="T22" fmla="*/ 76 w 208"/>
                <a:gd name="T23" fmla="*/ 108 h 270"/>
                <a:gd name="T24" fmla="*/ 94 w 208"/>
                <a:gd name="T25" fmla="*/ 113 h 270"/>
                <a:gd name="T26" fmla="*/ 135 w 208"/>
                <a:gd name="T27" fmla="*/ 123 h 270"/>
                <a:gd name="T28" fmla="*/ 162 w 208"/>
                <a:gd name="T29" fmla="*/ 130 h 270"/>
                <a:gd name="T30" fmla="*/ 185 w 208"/>
                <a:gd name="T31" fmla="*/ 144 h 270"/>
                <a:gd name="T32" fmla="*/ 202 w 208"/>
                <a:gd name="T33" fmla="*/ 164 h 270"/>
                <a:gd name="T34" fmla="*/ 208 w 208"/>
                <a:gd name="T35" fmla="*/ 194 h 270"/>
                <a:gd name="T36" fmla="*/ 199 w 208"/>
                <a:gd name="T37" fmla="*/ 229 h 270"/>
                <a:gd name="T38" fmla="*/ 175 w 208"/>
                <a:gd name="T39" fmla="*/ 253 h 270"/>
                <a:gd name="T40" fmla="*/ 142 w 208"/>
                <a:gd name="T41" fmla="*/ 266 h 270"/>
                <a:gd name="T42" fmla="*/ 105 w 208"/>
                <a:gd name="T43" fmla="*/ 270 h 270"/>
                <a:gd name="T44" fmla="*/ 32 w 208"/>
                <a:gd name="T45" fmla="*/ 249 h 270"/>
                <a:gd name="T46" fmla="*/ 0 w 208"/>
                <a:gd name="T47" fmla="*/ 180 h 270"/>
                <a:gd name="T48" fmla="*/ 32 w 208"/>
                <a:gd name="T49" fmla="*/ 180 h 270"/>
                <a:gd name="T50" fmla="*/ 55 w 208"/>
                <a:gd name="T51" fmla="*/ 228 h 270"/>
                <a:gd name="T52" fmla="*/ 107 w 208"/>
                <a:gd name="T53" fmla="*/ 244 h 270"/>
                <a:gd name="T54" fmla="*/ 130 w 208"/>
                <a:gd name="T55" fmla="*/ 242 h 270"/>
                <a:gd name="T56" fmla="*/ 153 w 208"/>
                <a:gd name="T57" fmla="*/ 233 h 270"/>
                <a:gd name="T58" fmla="*/ 170 w 208"/>
                <a:gd name="T59" fmla="*/ 218 h 270"/>
                <a:gd name="T60" fmla="*/ 177 w 208"/>
                <a:gd name="T61" fmla="*/ 196 h 270"/>
                <a:gd name="T62" fmla="*/ 172 w 208"/>
                <a:gd name="T63" fmla="*/ 177 h 270"/>
                <a:gd name="T64" fmla="*/ 159 w 208"/>
                <a:gd name="T65" fmla="*/ 164 h 270"/>
                <a:gd name="T66" fmla="*/ 141 w 208"/>
                <a:gd name="T67" fmla="*/ 155 h 270"/>
                <a:gd name="T68" fmla="*/ 121 w 208"/>
                <a:gd name="T69" fmla="*/ 149 h 270"/>
                <a:gd name="T70" fmla="*/ 81 w 208"/>
                <a:gd name="T71" fmla="*/ 140 h 270"/>
                <a:gd name="T72" fmla="*/ 52 w 208"/>
                <a:gd name="T73" fmla="*/ 131 h 270"/>
                <a:gd name="T74" fmla="*/ 30 w 208"/>
                <a:gd name="T75" fmla="*/ 118 h 270"/>
                <a:gd name="T76" fmla="*/ 15 w 208"/>
                <a:gd name="T77" fmla="*/ 99 h 270"/>
                <a:gd name="T78" fmla="*/ 9 w 208"/>
                <a:gd name="T79" fmla="*/ 72 h 270"/>
                <a:gd name="T80" fmla="*/ 18 w 208"/>
                <a:gd name="T81" fmla="*/ 39 h 270"/>
                <a:gd name="T82" fmla="*/ 41 w 208"/>
                <a:gd name="T83" fmla="*/ 16 h 270"/>
                <a:gd name="T84" fmla="*/ 72 w 208"/>
                <a:gd name="T85" fmla="*/ 4 h 270"/>
                <a:gd name="T86" fmla="*/ 105 w 208"/>
                <a:gd name="T87" fmla="*/ 0 h 270"/>
                <a:gd name="T88" fmla="*/ 141 w 208"/>
                <a:gd name="T89" fmla="*/ 5 h 270"/>
                <a:gd name="T90" fmla="*/ 171 w 208"/>
                <a:gd name="T91" fmla="*/ 20 h 270"/>
                <a:gd name="T92" fmla="*/ 191 w 208"/>
                <a:gd name="T93" fmla="*/ 46 h 270"/>
                <a:gd name="T94" fmla="*/ 199 w 208"/>
                <a:gd name="T95" fmla="*/ 82 h 270"/>
                <a:gd name="T96" fmla="*/ 168 w 208"/>
                <a:gd name="T97" fmla="*/ 8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70">
                  <a:moveTo>
                    <a:pt x="168" y="82"/>
                  </a:moveTo>
                  <a:cubicBezTo>
                    <a:pt x="168" y="73"/>
                    <a:pt x="166" y="64"/>
                    <a:pt x="162" y="57"/>
                  </a:cubicBezTo>
                  <a:cubicBezTo>
                    <a:pt x="158" y="50"/>
                    <a:pt x="153" y="44"/>
                    <a:pt x="147" y="40"/>
                  </a:cubicBezTo>
                  <a:cubicBezTo>
                    <a:pt x="141" y="35"/>
                    <a:pt x="134" y="32"/>
                    <a:pt x="126" y="29"/>
                  </a:cubicBezTo>
                  <a:cubicBezTo>
                    <a:pt x="118" y="27"/>
                    <a:pt x="110" y="26"/>
                    <a:pt x="101" y="26"/>
                  </a:cubicBezTo>
                  <a:cubicBezTo>
                    <a:pt x="94" y="26"/>
                    <a:pt x="87" y="27"/>
                    <a:pt x="80" y="28"/>
                  </a:cubicBezTo>
                  <a:cubicBezTo>
                    <a:pt x="73" y="30"/>
                    <a:pt x="66" y="32"/>
                    <a:pt x="60" y="36"/>
                  </a:cubicBezTo>
                  <a:cubicBezTo>
                    <a:pt x="54" y="39"/>
                    <a:pt x="50" y="44"/>
                    <a:pt x="46" y="50"/>
                  </a:cubicBezTo>
                  <a:cubicBezTo>
                    <a:pt x="42" y="55"/>
                    <a:pt x="41" y="62"/>
                    <a:pt x="41" y="70"/>
                  </a:cubicBezTo>
                  <a:cubicBezTo>
                    <a:pt x="41" y="77"/>
                    <a:pt x="42" y="83"/>
                    <a:pt x="46" y="88"/>
                  </a:cubicBezTo>
                  <a:cubicBezTo>
                    <a:pt x="49" y="93"/>
                    <a:pt x="54" y="97"/>
                    <a:pt x="59" y="100"/>
                  </a:cubicBezTo>
                  <a:cubicBezTo>
                    <a:pt x="64" y="103"/>
                    <a:pt x="70" y="106"/>
                    <a:pt x="76" y="108"/>
                  </a:cubicBezTo>
                  <a:cubicBezTo>
                    <a:pt x="83" y="110"/>
                    <a:pt x="88" y="112"/>
                    <a:pt x="94" y="113"/>
                  </a:cubicBezTo>
                  <a:cubicBezTo>
                    <a:pt x="135" y="123"/>
                    <a:pt x="135" y="123"/>
                    <a:pt x="135" y="123"/>
                  </a:cubicBezTo>
                  <a:cubicBezTo>
                    <a:pt x="144" y="124"/>
                    <a:pt x="153" y="127"/>
                    <a:pt x="162" y="130"/>
                  </a:cubicBezTo>
                  <a:cubicBezTo>
                    <a:pt x="170" y="133"/>
                    <a:pt x="178" y="138"/>
                    <a:pt x="185" y="144"/>
                  </a:cubicBezTo>
                  <a:cubicBezTo>
                    <a:pt x="192" y="149"/>
                    <a:pt x="197" y="156"/>
                    <a:pt x="202" y="164"/>
                  </a:cubicBezTo>
                  <a:cubicBezTo>
                    <a:pt x="206" y="173"/>
                    <a:pt x="208" y="182"/>
                    <a:pt x="208" y="194"/>
                  </a:cubicBezTo>
                  <a:cubicBezTo>
                    <a:pt x="208" y="207"/>
                    <a:pt x="205" y="219"/>
                    <a:pt x="199" y="229"/>
                  </a:cubicBezTo>
                  <a:cubicBezTo>
                    <a:pt x="192" y="239"/>
                    <a:pt x="184" y="247"/>
                    <a:pt x="175" y="253"/>
                  </a:cubicBezTo>
                  <a:cubicBezTo>
                    <a:pt x="165" y="259"/>
                    <a:pt x="154" y="263"/>
                    <a:pt x="142" y="266"/>
                  </a:cubicBezTo>
                  <a:cubicBezTo>
                    <a:pt x="129" y="269"/>
                    <a:pt x="117" y="270"/>
                    <a:pt x="105" y="270"/>
                  </a:cubicBezTo>
                  <a:cubicBezTo>
                    <a:pt x="75" y="270"/>
                    <a:pt x="51" y="263"/>
                    <a:pt x="32" y="249"/>
                  </a:cubicBezTo>
                  <a:cubicBezTo>
                    <a:pt x="14" y="234"/>
                    <a:pt x="3" y="212"/>
                    <a:pt x="0" y="180"/>
                  </a:cubicBezTo>
                  <a:cubicBezTo>
                    <a:pt x="32" y="180"/>
                    <a:pt x="32" y="180"/>
                    <a:pt x="32" y="180"/>
                  </a:cubicBezTo>
                  <a:cubicBezTo>
                    <a:pt x="33" y="201"/>
                    <a:pt x="41" y="217"/>
                    <a:pt x="55" y="228"/>
                  </a:cubicBezTo>
                  <a:cubicBezTo>
                    <a:pt x="69" y="239"/>
                    <a:pt x="86" y="244"/>
                    <a:pt x="107" y="244"/>
                  </a:cubicBezTo>
                  <a:cubicBezTo>
                    <a:pt x="114" y="244"/>
                    <a:pt x="122" y="243"/>
                    <a:pt x="130" y="242"/>
                  </a:cubicBezTo>
                  <a:cubicBezTo>
                    <a:pt x="138" y="240"/>
                    <a:pt x="146" y="237"/>
                    <a:pt x="153" y="233"/>
                  </a:cubicBezTo>
                  <a:cubicBezTo>
                    <a:pt x="160" y="229"/>
                    <a:pt x="166" y="224"/>
                    <a:pt x="170" y="218"/>
                  </a:cubicBezTo>
                  <a:cubicBezTo>
                    <a:pt x="175" y="212"/>
                    <a:pt x="177" y="205"/>
                    <a:pt x="177" y="196"/>
                  </a:cubicBezTo>
                  <a:cubicBezTo>
                    <a:pt x="177" y="188"/>
                    <a:pt x="175" y="182"/>
                    <a:pt x="172" y="177"/>
                  </a:cubicBezTo>
                  <a:cubicBezTo>
                    <a:pt x="169" y="171"/>
                    <a:pt x="165" y="167"/>
                    <a:pt x="159" y="164"/>
                  </a:cubicBezTo>
                  <a:cubicBezTo>
                    <a:pt x="154" y="160"/>
                    <a:pt x="148" y="157"/>
                    <a:pt x="141" y="155"/>
                  </a:cubicBezTo>
                  <a:cubicBezTo>
                    <a:pt x="135" y="153"/>
                    <a:pt x="128" y="151"/>
                    <a:pt x="121" y="149"/>
                  </a:cubicBezTo>
                  <a:cubicBezTo>
                    <a:pt x="81" y="140"/>
                    <a:pt x="81" y="140"/>
                    <a:pt x="81" y="140"/>
                  </a:cubicBezTo>
                  <a:cubicBezTo>
                    <a:pt x="70" y="138"/>
                    <a:pt x="61" y="134"/>
                    <a:pt x="52" y="131"/>
                  </a:cubicBezTo>
                  <a:cubicBezTo>
                    <a:pt x="44" y="128"/>
                    <a:pt x="36" y="123"/>
                    <a:pt x="30" y="118"/>
                  </a:cubicBezTo>
                  <a:cubicBezTo>
                    <a:pt x="23" y="113"/>
                    <a:pt x="18" y="107"/>
                    <a:pt x="15" y="99"/>
                  </a:cubicBezTo>
                  <a:cubicBezTo>
                    <a:pt x="11" y="92"/>
                    <a:pt x="9" y="83"/>
                    <a:pt x="9" y="72"/>
                  </a:cubicBezTo>
                  <a:cubicBezTo>
                    <a:pt x="9" y="59"/>
                    <a:pt x="12" y="48"/>
                    <a:pt x="18" y="39"/>
                  </a:cubicBezTo>
                  <a:cubicBezTo>
                    <a:pt x="24" y="29"/>
                    <a:pt x="31" y="22"/>
                    <a:pt x="41" y="16"/>
                  </a:cubicBezTo>
                  <a:cubicBezTo>
                    <a:pt x="50" y="11"/>
                    <a:pt x="60" y="7"/>
                    <a:pt x="72" y="4"/>
                  </a:cubicBezTo>
                  <a:cubicBezTo>
                    <a:pt x="83" y="1"/>
                    <a:pt x="94" y="0"/>
                    <a:pt x="105" y="0"/>
                  </a:cubicBezTo>
                  <a:cubicBezTo>
                    <a:pt x="118" y="0"/>
                    <a:pt x="130" y="2"/>
                    <a:pt x="141" y="5"/>
                  </a:cubicBezTo>
                  <a:cubicBezTo>
                    <a:pt x="152" y="8"/>
                    <a:pt x="162" y="13"/>
                    <a:pt x="171" y="20"/>
                  </a:cubicBezTo>
                  <a:cubicBezTo>
                    <a:pt x="179" y="27"/>
                    <a:pt x="186" y="36"/>
                    <a:pt x="191" y="46"/>
                  </a:cubicBezTo>
                  <a:cubicBezTo>
                    <a:pt x="196" y="56"/>
                    <a:pt x="198" y="68"/>
                    <a:pt x="199" y="82"/>
                  </a:cubicBezTo>
                  <a:lnTo>
                    <a:pt x="168" y="8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16" name="Freeform 13"/>
            <p:cNvSpPr>
              <a:spLocks noEditPoints="1"/>
            </p:cNvSpPr>
            <p:nvPr userDrawn="1"/>
          </p:nvSpPr>
          <p:spPr bwMode="auto">
            <a:xfrm>
              <a:off x="10855325" y="423863"/>
              <a:ext cx="320675"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17" name="Freeform 14"/>
            <p:cNvSpPr>
              <a:spLocks noEditPoints="1"/>
            </p:cNvSpPr>
            <p:nvPr userDrawn="1"/>
          </p:nvSpPr>
          <p:spPr bwMode="auto">
            <a:xfrm>
              <a:off x="11491913" y="423863"/>
              <a:ext cx="319088" cy="334963"/>
            </a:xfrm>
            <a:custGeom>
              <a:avLst/>
              <a:gdLst>
                <a:gd name="T0" fmla="*/ 230 w 349"/>
                <a:gd name="T1" fmla="*/ 0 h 364"/>
                <a:gd name="T2" fmla="*/ 20 w 349"/>
                <a:gd name="T3" fmla="*/ 0 h 364"/>
                <a:gd name="T4" fmla="*/ 20 w 349"/>
                <a:gd name="T5" fmla="*/ 77 h 364"/>
                <a:gd name="T6" fmla="*/ 225 w 349"/>
                <a:gd name="T7" fmla="*/ 77 h 364"/>
                <a:gd name="T8" fmla="*/ 267 w 349"/>
                <a:gd name="T9" fmla="*/ 126 h 364"/>
                <a:gd name="T10" fmla="*/ 267 w 349"/>
                <a:gd name="T11" fmla="*/ 139 h 364"/>
                <a:gd name="T12" fmla="*/ 97 w 349"/>
                <a:gd name="T13" fmla="*/ 139 h 364"/>
                <a:gd name="T14" fmla="*/ 0 w 349"/>
                <a:gd name="T15" fmla="*/ 243 h 364"/>
                <a:gd name="T16" fmla="*/ 0 w 349"/>
                <a:gd name="T17" fmla="*/ 260 h 364"/>
                <a:gd name="T18" fmla="*/ 100 w 349"/>
                <a:gd name="T19" fmla="*/ 364 h 364"/>
                <a:gd name="T20" fmla="*/ 349 w 349"/>
                <a:gd name="T21" fmla="*/ 364 h 364"/>
                <a:gd name="T22" fmla="*/ 349 w 349"/>
                <a:gd name="T23" fmla="*/ 125 h 364"/>
                <a:gd name="T24" fmla="*/ 230 w 349"/>
                <a:gd name="T25" fmla="*/ 0 h 364"/>
                <a:gd name="T26" fmla="*/ 109 w 349"/>
                <a:gd name="T27" fmla="*/ 287 h 364"/>
                <a:gd name="T28" fmla="*/ 82 w 349"/>
                <a:gd name="T29" fmla="*/ 249 h 364"/>
                <a:gd name="T30" fmla="*/ 109 w 349"/>
                <a:gd name="T31" fmla="*/ 212 h 364"/>
                <a:gd name="T32" fmla="*/ 267 w 349"/>
                <a:gd name="T33" fmla="*/ 212 h 364"/>
                <a:gd name="T34" fmla="*/ 267 w 349"/>
                <a:gd name="T35" fmla="*/ 287 h 364"/>
                <a:gd name="T36" fmla="*/ 109 w 349"/>
                <a:gd name="T37" fmla="*/ 28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9" h="364">
                  <a:moveTo>
                    <a:pt x="230" y="0"/>
                  </a:moveTo>
                  <a:cubicBezTo>
                    <a:pt x="20" y="0"/>
                    <a:pt x="20" y="0"/>
                    <a:pt x="20" y="0"/>
                  </a:cubicBezTo>
                  <a:cubicBezTo>
                    <a:pt x="20" y="77"/>
                    <a:pt x="20" y="77"/>
                    <a:pt x="20" y="77"/>
                  </a:cubicBezTo>
                  <a:cubicBezTo>
                    <a:pt x="225" y="77"/>
                    <a:pt x="225" y="77"/>
                    <a:pt x="225" y="77"/>
                  </a:cubicBezTo>
                  <a:cubicBezTo>
                    <a:pt x="255" y="77"/>
                    <a:pt x="267" y="91"/>
                    <a:pt x="267" y="126"/>
                  </a:cubicBezTo>
                  <a:cubicBezTo>
                    <a:pt x="267" y="139"/>
                    <a:pt x="267" y="139"/>
                    <a:pt x="267" y="139"/>
                  </a:cubicBezTo>
                  <a:cubicBezTo>
                    <a:pt x="97" y="139"/>
                    <a:pt x="97" y="139"/>
                    <a:pt x="97" y="139"/>
                  </a:cubicBezTo>
                  <a:cubicBezTo>
                    <a:pt x="32" y="139"/>
                    <a:pt x="0" y="171"/>
                    <a:pt x="0" y="243"/>
                  </a:cubicBezTo>
                  <a:cubicBezTo>
                    <a:pt x="0" y="260"/>
                    <a:pt x="0" y="260"/>
                    <a:pt x="0" y="260"/>
                  </a:cubicBezTo>
                  <a:cubicBezTo>
                    <a:pt x="0" y="335"/>
                    <a:pt x="33" y="364"/>
                    <a:pt x="100" y="364"/>
                  </a:cubicBezTo>
                  <a:cubicBezTo>
                    <a:pt x="349" y="364"/>
                    <a:pt x="349" y="364"/>
                    <a:pt x="349" y="364"/>
                  </a:cubicBezTo>
                  <a:cubicBezTo>
                    <a:pt x="349" y="125"/>
                    <a:pt x="349" y="125"/>
                    <a:pt x="349" y="125"/>
                  </a:cubicBezTo>
                  <a:cubicBezTo>
                    <a:pt x="349" y="33"/>
                    <a:pt x="319" y="0"/>
                    <a:pt x="230" y="0"/>
                  </a:cubicBezTo>
                  <a:moveTo>
                    <a:pt x="109" y="287"/>
                  </a:moveTo>
                  <a:cubicBezTo>
                    <a:pt x="96" y="287"/>
                    <a:pt x="82" y="280"/>
                    <a:pt x="82" y="249"/>
                  </a:cubicBezTo>
                  <a:cubicBezTo>
                    <a:pt x="82" y="218"/>
                    <a:pt x="96" y="212"/>
                    <a:pt x="109" y="212"/>
                  </a:cubicBezTo>
                  <a:cubicBezTo>
                    <a:pt x="267" y="212"/>
                    <a:pt x="267" y="212"/>
                    <a:pt x="267" y="212"/>
                  </a:cubicBezTo>
                  <a:cubicBezTo>
                    <a:pt x="267" y="287"/>
                    <a:pt x="267" y="287"/>
                    <a:pt x="267" y="287"/>
                  </a:cubicBezTo>
                  <a:lnTo>
                    <a:pt x="109" y="28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19" name="Freeform 15"/>
            <p:cNvSpPr>
              <a:spLocks/>
            </p:cNvSpPr>
            <p:nvPr userDrawn="1"/>
          </p:nvSpPr>
          <p:spPr bwMode="auto">
            <a:xfrm>
              <a:off x="10123488" y="423863"/>
              <a:ext cx="293688" cy="334963"/>
            </a:xfrm>
            <a:custGeom>
              <a:avLst/>
              <a:gdLst>
                <a:gd name="T0" fmla="*/ 0 w 185"/>
                <a:gd name="T1" fmla="*/ 0 h 211"/>
                <a:gd name="T2" fmla="*/ 0 w 185"/>
                <a:gd name="T3" fmla="*/ 45 h 211"/>
                <a:gd name="T4" fmla="*/ 68 w 185"/>
                <a:gd name="T5" fmla="*/ 45 h 211"/>
                <a:gd name="T6" fmla="*/ 68 w 185"/>
                <a:gd name="T7" fmla="*/ 211 h 211"/>
                <a:gd name="T8" fmla="*/ 117 w 185"/>
                <a:gd name="T9" fmla="*/ 211 h 211"/>
                <a:gd name="T10" fmla="*/ 117 w 185"/>
                <a:gd name="T11" fmla="*/ 45 h 211"/>
                <a:gd name="T12" fmla="*/ 185 w 185"/>
                <a:gd name="T13" fmla="*/ 45 h 211"/>
                <a:gd name="T14" fmla="*/ 185 w 185"/>
                <a:gd name="T15" fmla="*/ 0 h 211"/>
                <a:gd name="T16" fmla="*/ 0 w 185"/>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211">
                  <a:moveTo>
                    <a:pt x="0" y="0"/>
                  </a:moveTo>
                  <a:lnTo>
                    <a:pt x="0" y="45"/>
                  </a:lnTo>
                  <a:lnTo>
                    <a:pt x="68" y="45"/>
                  </a:lnTo>
                  <a:lnTo>
                    <a:pt x="68" y="211"/>
                  </a:lnTo>
                  <a:lnTo>
                    <a:pt x="117" y="211"/>
                  </a:lnTo>
                  <a:lnTo>
                    <a:pt x="117" y="45"/>
                  </a:lnTo>
                  <a:lnTo>
                    <a:pt x="185" y="45"/>
                  </a:lnTo>
                  <a:lnTo>
                    <a:pt x="185"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20" name="Freeform 16"/>
            <p:cNvSpPr>
              <a:spLocks/>
            </p:cNvSpPr>
            <p:nvPr userDrawn="1"/>
          </p:nvSpPr>
          <p:spPr bwMode="auto">
            <a:xfrm>
              <a:off x="111918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21" name="Freeform 17"/>
            <p:cNvSpPr>
              <a:spLocks noEditPoints="1"/>
            </p:cNvSpPr>
            <p:nvPr userDrawn="1"/>
          </p:nvSpPr>
          <p:spPr bwMode="auto">
            <a:xfrm>
              <a:off x="10509250" y="423863"/>
              <a:ext cx="315913" cy="334963"/>
            </a:xfrm>
            <a:custGeom>
              <a:avLst/>
              <a:gdLst>
                <a:gd name="T0" fmla="*/ 345 w 345"/>
                <a:gd name="T1" fmla="*/ 237 h 364"/>
                <a:gd name="T2" fmla="*/ 345 w 345"/>
                <a:gd name="T3" fmla="*/ 128 h 364"/>
                <a:gd name="T4" fmla="*/ 224 w 345"/>
                <a:gd name="T5" fmla="*/ 0 h 364"/>
                <a:gd name="T6" fmla="*/ 0 w 345"/>
                <a:gd name="T7" fmla="*/ 0 h 364"/>
                <a:gd name="T8" fmla="*/ 0 w 345"/>
                <a:gd name="T9" fmla="*/ 364 h 364"/>
                <a:gd name="T10" fmla="*/ 228 w 345"/>
                <a:gd name="T11" fmla="*/ 364 h 364"/>
                <a:gd name="T12" fmla="*/ 345 w 345"/>
                <a:gd name="T13" fmla="*/ 237 h 364"/>
                <a:gd name="T14" fmla="*/ 260 w 345"/>
                <a:gd name="T15" fmla="*/ 238 h 364"/>
                <a:gd name="T16" fmla="*/ 218 w 345"/>
                <a:gd name="T17" fmla="*/ 287 h 364"/>
                <a:gd name="T18" fmla="*/ 84 w 345"/>
                <a:gd name="T19" fmla="*/ 287 h 364"/>
                <a:gd name="T20" fmla="*/ 84 w 345"/>
                <a:gd name="T21" fmla="*/ 78 h 364"/>
                <a:gd name="T22" fmla="*/ 218 w 345"/>
                <a:gd name="T23" fmla="*/ 78 h 364"/>
                <a:gd name="T24" fmla="*/ 260 w 345"/>
                <a:gd name="T25" fmla="*/ 126 h 364"/>
                <a:gd name="T26" fmla="*/ 260 w 345"/>
                <a:gd name="T27" fmla="*/ 23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364">
                  <a:moveTo>
                    <a:pt x="345" y="237"/>
                  </a:moveTo>
                  <a:cubicBezTo>
                    <a:pt x="345" y="128"/>
                    <a:pt x="345" y="128"/>
                    <a:pt x="345" y="128"/>
                  </a:cubicBezTo>
                  <a:cubicBezTo>
                    <a:pt x="345" y="33"/>
                    <a:pt x="308" y="0"/>
                    <a:pt x="224" y="0"/>
                  </a:cubicBezTo>
                  <a:cubicBezTo>
                    <a:pt x="0" y="0"/>
                    <a:pt x="0" y="0"/>
                    <a:pt x="0" y="0"/>
                  </a:cubicBezTo>
                  <a:cubicBezTo>
                    <a:pt x="0" y="364"/>
                    <a:pt x="0" y="364"/>
                    <a:pt x="0" y="364"/>
                  </a:cubicBezTo>
                  <a:cubicBezTo>
                    <a:pt x="228" y="364"/>
                    <a:pt x="228" y="364"/>
                    <a:pt x="228" y="364"/>
                  </a:cubicBezTo>
                  <a:cubicBezTo>
                    <a:pt x="317" y="364"/>
                    <a:pt x="345" y="320"/>
                    <a:pt x="345" y="237"/>
                  </a:cubicBezTo>
                  <a:moveTo>
                    <a:pt x="260" y="238"/>
                  </a:moveTo>
                  <a:cubicBezTo>
                    <a:pt x="260" y="273"/>
                    <a:pt x="248" y="287"/>
                    <a:pt x="218" y="287"/>
                  </a:cubicBezTo>
                  <a:cubicBezTo>
                    <a:pt x="84" y="287"/>
                    <a:pt x="84" y="287"/>
                    <a:pt x="84" y="287"/>
                  </a:cubicBezTo>
                  <a:cubicBezTo>
                    <a:pt x="84" y="78"/>
                    <a:pt x="84" y="78"/>
                    <a:pt x="84" y="78"/>
                  </a:cubicBezTo>
                  <a:cubicBezTo>
                    <a:pt x="218" y="78"/>
                    <a:pt x="218" y="78"/>
                    <a:pt x="218" y="78"/>
                  </a:cubicBezTo>
                  <a:cubicBezTo>
                    <a:pt x="248" y="78"/>
                    <a:pt x="260" y="91"/>
                    <a:pt x="260" y="126"/>
                  </a:cubicBezTo>
                  <a:lnTo>
                    <a:pt x="260" y="23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23" name="Freeform 18"/>
            <p:cNvSpPr>
              <a:spLocks/>
            </p:cNvSpPr>
            <p:nvPr userDrawn="1"/>
          </p:nvSpPr>
          <p:spPr bwMode="auto">
            <a:xfrm>
              <a:off x="9448800" y="420688"/>
              <a:ext cx="331788" cy="342900"/>
            </a:xfrm>
            <a:custGeom>
              <a:avLst/>
              <a:gdLst>
                <a:gd name="T0" fmla="*/ 273 w 363"/>
                <a:gd name="T1" fmla="*/ 282 h 373"/>
                <a:gd name="T2" fmla="*/ 146 w 363"/>
                <a:gd name="T3" fmla="*/ 42 h 373"/>
                <a:gd name="T4" fmla="*/ 74 w 363"/>
                <a:gd name="T5" fmla="*/ 0 h 373"/>
                <a:gd name="T6" fmla="*/ 0 w 363"/>
                <a:gd name="T7" fmla="*/ 96 h 373"/>
                <a:gd name="T8" fmla="*/ 0 w 363"/>
                <a:gd name="T9" fmla="*/ 369 h 373"/>
                <a:gd name="T10" fmla="*/ 82 w 363"/>
                <a:gd name="T11" fmla="*/ 369 h 373"/>
                <a:gd name="T12" fmla="*/ 82 w 363"/>
                <a:gd name="T13" fmla="*/ 142 h 373"/>
                <a:gd name="T14" fmla="*/ 81 w 363"/>
                <a:gd name="T15" fmla="*/ 96 h 373"/>
                <a:gd name="T16" fmla="*/ 83 w 363"/>
                <a:gd name="T17" fmla="*/ 87 h 373"/>
                <a:gd name="T18" fmla="*/ 89 w 363"/>
                <a:gd name="T19" fmla="*/ 91 h 373"/>
                <a:gd name="T20" fmla="*/ 217 w 363"/>
                <a:gd name="T21" fmla="*/ 331 h 373"/>
                <a:gd name="T22" fmla="*/ 288 w 363"/>
                <a:gd name="T23" fmla="*/ 373 h 373"/>
                <a:gd name="T24" fmla="*/ 363 w 363"/>
                <a:gd name="T25" fmla="*/ 276 h 373"/>
                <a:gd name="T26" fmla="*/ 363 w 363"/>
                <a:gd name="T27" fmla="*/ 4 h 373"/>
                <a:gd name="T28" fmla="*/ 280 w 363"/>
                <a:gd name="T29" fmla="*/ 4 h 373"/>
                <a:gd name="T30" fmla="*/ 280 w 363"/>
                <a:gd name="T31" fmla="*/ 231 h 373"/>
                <a:gd name="T32" fmla="*/ 282 w 363"/>
                <a:gd name="T33" fmla="*/ 277 h 373"/>
                <a:gd name="T34" fmla="*/ 279 w 363"/>
                <a:gd name="T35" fmla="*/ 286 h 373"/>
                <a:gd name="T36" fmla="*/ 273 w 363"/>
                <a:gd name="T37" fmla="*/ 28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3" h="373">
                  <a:moveTo>
                    <a:pt x="273" y="282"/>
                  </a:moveTo>
                  <a:cubicBezTo>
                    <a:pt x="271" y="278"/>
                    <a:pt x="160" y="63"/>
                    <a:pt x="146" y="42"/>
                  </a:cubicBezTo>
                  <a:cubicBezTo>
                    <a:pt x="130" y="17"/>
                    <a:pt x="111" y="0"/>
                    <a:pt x="74" y="0"/>
                  </a:cubicBezTo>
                  <a:cubicBezTo>
                    <a:pt x="40" y="0"/>
                    <a:pt x="0" y="15"/>
                    <a:pt x="0" y="96"/>
                  </a:cubicBezTo>
                  <a:cubicBezTo>
                    <a:pt x="0" y="369"/>
                    <a:pt x="0" y="369"/>
                    <a:pt x="0" y="369"/>
                  </a:cubicBezTo>
                  <a:cubicBezTo>
                    <a:pt x="82" y="369"/>
                    <a:pt x="82" y="369"/>
                    <a:pt x="82" y="369"/>
                  </a:cubicBezTo>
                  <a:cubicBezTo>
                    <a:pt x="82" y="142"/>
                    <a:pt x="82" y="142"/>
                    <a:pt x="82" y="142"/>
                  </a:cubicBezTo>
                  <a:cubicBezTo>
                    <a:pt x="82" y="125"/>
                    <a:pt x="81" y="101"/>
                    <a:pt x="81" y="96"/>
                  </a:cubicBezTo>
                  <a:cubicBezTo>
                    <a:pt x="81" y="92"/>
                    <a:pt x="81" y="88"/>
                    <a:pt x="83" y="87"/>
                  </a:cubicBezTo>
                  <a:cubicBezTo>
                    <a:pt x="85" y="86"/>
                    <a:pt x="88" y="88"/>
                    <a:pt x="89" y="91"/>
                  </a:cubicBezTo>
                  <a:cubicBezTo>
                    <a:pt x="91" y="94"/>
                    <a:pt x="195" y="297"/>
                    <a:pt x="217" y="331"/>
                  </a:cubicBezTo>
                  <a:cubicBezTo>
                    <a:pt x="232" y="355"/>
                    <a:pt x="251" y="373"/>
                    <a:pt x="288" y="373"/>
                  </a:cubicBezTo>
                  <a:cubicBezTo>
                    <a:pt x="322" y="373"/>
                    <a:pt x="363" y="357"/>
                    <a:pt x="363" y="276"/>
                  </a:cubicBezTo>
                  <a:cubicBezTo>
                    <a:pt x="363" y="4"/>
                    <a:pt x="363" y="4"/>
                    <a:pt x="363" y="4"/>
                  </a:cubicBezTo>
                  <a:cubicBezTo>
                    <a:pt x="280" y="4"/>
                    <a:pt x="280" y="4"/>
                    <a:pt x="280" y="4"/>
                  </a:cubicBezTo>
                  <a:cubicBezTo>
                    <a:pt x="280" y="231"/>
                    <a:pt x="280" y="231"/>
                    <a:pt x="280" y="231"/>
                  </a:cubicBezTo>
                  <a:cubicBezTo>
                    <a:pt x="280" y="248"/>
                    <a:pt x="281" y="272"/>
                    <a:pt x="282" y="277"/>
                  </a:cubicBezTo>
                  <a:cubicBezTo>
                    <a:pt x="282" y="281"/>
                    <a:pt x="282" y="284"/>
                    <a:pt x="279" y="286"/>
                  </a:cubicBezTo>
                  <a:cubicBezTo>
                    <a:pt x="277" y="287"/>
                    <a:pt x="275" y="285"/>
                    <a:pt x="273" y="282"/>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sp>
          <p:nvSpPr>
            <p:cNvPr id="24" name="Freeform 19"/>
            <p:cNvSpPr>
              <a:spLocks/>
            </p:cNvSpPr>
            <p:nvPr userDrawn="1"/>
          </p:nvSpPr>
          <p:spPr bwMode="auto">
            <a:xfrm>
              <a:off x="9807575" y="423863"/>
              <a:ext cx="292100" cy="334963"/>
            </a:xfrm>
            <a:custGeom>
              <a:avLst/>
              <a:gdLst>
                <a:gd name="T0" fmla="*/ 0 w 184"/>
                <a:gd name="T1" fmla="*/ 0 h 211"/>
                <a:gd name="T2" fmla="*/ 0 w 184"/>
                <a:gd name="T3" fmla="*/ 45 h 211"/>
                <a:gd name="T4" fmla="*/ 68 w 184"/>
                <a:gd name="T5" fmla="*/ 45 h 211"/>
                <a:gd name="T6" fmla="*/ 68 w 184"/>
                <a:gd name="T7" fmla="*/ 211 h 211"/>
                <a:gd name="T8" fmla="*/ 116 w 184"/>
                <a:gd name="T9" fmla="*/ 211 h 211"/>
                <a:gd name="T10" fmla="*/ 116 w 184"/>
                <a:gd name="T11" fmla="*/ 45 h 211"/>
                <a:gd name="T12" fmla="*/ 184 w 184"/>
                <a:gd name="T13" fmla="*/ 45 h 211"/>
                <a:gd name="T14" fmla="*/ 184 w 184"/>
                <a:gd name="T15" fmla="*/ 0 h 211"/>
                <a:gd name="T16" fmla="*/ 0 w 184"/>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11">
                  <a:moveTo>
                    <a:pt x="0" y="0"/>
                  </a:moveTo>
                  <a:lnTo>
                    <a:pt x="0" y="45"/>
                  </a:lnTo>
                  <a:lnTo>
                    <a:pt x="68" y="45"/>
                  </a:lnTo>
                  <a:lnTo>
                    <a:pt x="68" y="211"/>
                  </a:lnTo>
                  <a:lnTo>
                    <a:pt x="116" y="211"/>
                  </a:lnTo>
                  <a:lnTo>
                    <a:pt x="116" y="45"/>
                  </a:lnTo>
                  <a:lnTo>
                    <a:pt x="184" y="45"/>
                  </a:lnTo>
                  <a:lnTo>
                    <a:pt x="184"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25047986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3" name="コンテンツ プレースホルダー 2"/>
          <p:cNvSpPr>
            <a:spLocks noGrp="1"/>
          </p:cNvSpPr>
          <p:nvPr>
            <p:ph idx="1" hasCustomPrompt="1"/>
          </p:nvPr>
        </p:nvSpPr>
        <p:spPr>
          <a:xfrm>
            <a:off x="2136987" y="800100"/>
            <a:ext cx="6602017" cy="3823748"/>
          </a:xfrm>
          <a:prstGeom prst="rect">
            <a:avLst/>
          </a:prstGeom>
        </p:spPr>
        <p:txBody>
          <a:bodyPr lIns="183600" rIns="183600"/>
          <a:lstStyle>
            <a:lvl1pPr marL="0" indent="0" fontAlgn="ctr">
              <a:spcBef>
                <a:spcPts val="0"/>
              </a:spcBef>
              <a:spcAft>
                <a:spcPts val="0"/>
              </a:spcAft>
              <a:buFontTx/>
              <a:buNone/>
              <a:defRPr sz="1500" b="0" i="0" spc="75" baseline="0">
                <a:solidFill>
                  <a:schemeClr val="tx1"/>
                </a:solidFill>
                <a:latin typeface="+mn-lt"/>
                <a:ea typeface="HGPGothicE" charset="-128"/>
                <a:cs typeface="HGPGothicE" charset="-128"/>
              </a:defRPr>
            </a:lvl1pPr>
            <a:lvl2pPr marL="457166" indent="0" fontAlgn="ctr">
              <a:spcBef>
                <a:spcPts val="0"/>
              </a:spcBef>
              <a:spcAft>
                <a:spcPts val="0"/>
              </a:spcAft>
              <a:buFontTx/>
              <a:buNone/>
              <a:defRPr sz="1500" b="0" i="0" spc="75">
                <a:solidFill>
                  <a:schemeClr val="tx1"/>
                </a:solidFill>
                <a:latin typeface="HGPGothicE" charset="-128"/>
                <a:ea typeface="HGPGothicE" charset="-128"/>
                <a:cs typeface="HGPGothicE" charset="-128"/>
              </a:defRPr>
            </a:lvl2pPr>
            <a:lvl3pPr marL="914331" indent="0" fontAlgn="ctr">
              <a:spcBef>
                <a:spcPts val="0"/>
              </a:spcBef>
              <a:spcAft>
                <a:spcPts val="0"/>
              </a:spcAft>
              <a:buFontTx/>
              <a:buNone/>
              <a:defRPr sz="1500" b="0" i="0" spc="75">
                <a:solidFill>
                  <a:schemeClr val="tx1"/>
                </a:solidFill>
                <a:latin typeface="HGPGothicE" charset="-128"/>
                <a:ea typeface="HGPGothicE" charset="-128"/>
                <a:cs typeface="HGPGothicE" charset="-128"/>
              </a:defRPr>
            </a:lvl3pPr>
            <a:lvl4pPr marL="1371498" indent="0">
              <a:buFontTx/>
              <a:buNone/>
              <a:defRPr>
                <a:solidFill>
                  <a:schemeClr val="tx2"/>
                </a:solidFill>
              </a:defRPr>
            </a:lvl4pPr>
            <a:lvl5pPr marL="1828664" indent="0">
              <a:buFontTx/>
              <a:buNone/>
              <a:defRPr>
                <a:solidFill>
                  <a:schemeClr val="tx2"/>
                </a:solidFill>
              </a:defRPr>
            </a:lvl5pPr>
          </a:lstStyle>
          <a:p>
            <a:pPr lvl="0"/>
            <a:r>
              <a:rPr kumimoji="1" lang="en-US" altLang="ja-JP"/>
              <a:t>Click and enter text.</a:t>
            </a:r>
            <a:endParaRPr kumimoji="1" lang="ja-JP" altLang="en-US"/>
          </a:p>
        </p:txBody>
      </p:sp>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335267"/>
            <a:ext cx="1560128" cy="2808233"/>
          </a:xfrm>
          <a:prstGeom prst="rect">
            <a:avLst/>
          </a:prstGeom>
        </p:spPr>
      </p:pic>
      <p:sp>
        <p:nvSpPr>
          <p:cNvPr id="14" name="TextBox 16"/>
          <p:cNvSpPr txBox="1"/>
          <p:nvPr userDrawn="1"/>
        </p:nvSpPr>
        <p:spPr>
          <a:xfrm>
            <a:off x="4320865" y="4913612"/>
            <a:ext cx="502673" cy="138499"/>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900" b="0" i="0">
                <a:solidFill>
                  <a:schemeClr val="tx1"/>
                </a:solidFill>
                <a:latin typeface="+mn-lt"/>
                <a:ea typeface="HGPGothicE" charset="-128"/>
                <a:cs typeface="HGPGothicE" charset="-128"/>
              </a:rPr>
              <a:pPr algn="ctr" fontAlgn="auto">
                <a:spcBef>
                  <a:spcPts val="0"/>
                </a:spcBef>
                <a:spcAft>
                  <a:spcPts val="0"/>
                </a:spcAft>
                <a:defRPr/>
              </a:pPr>
              <a:t>‹#›</a:t>
            </a:fld>
            <a:endParaRPr lang="en-US" sz="900" b="0" i="0">
              <a:solidFill>
                <a:schemeClr val="tx1"/>
              </a:solidFill>
              <a:latin typeface="+mn-lt"/>
              <a:ea typeface="HGPGothicE" charset="-128"/>
              <a:cs typeface="HGPGothicE" charset="-128"/>
            </a:endParaRPr>
          </a:p>
        </p:txBody>
      </p:sp>
      <p:sp>
        <p:nvSpPr>
          <p:cNvPr id="7" name="TextBox 12"/>
          <p:cNvSpPr txBox="1"/>
          <p:nvPr userDrawn="1"/>
        </p:nvSpPr>
        <p:spPr>
          <a:xfrm>
            <a:off x="7411161" y="4948014"/>
            <a:ext cx="1625499" cy="92333"/>
          </a:xfrm>
          <a:prstGeom prst="rect">
            <a:avLst/>
          </a:prstGeom>
          <a:noFill/>
        </p:spPr>
        <p:txBody>
          <a:bodyPr wrap="square" tIns="0" bIns="0">
            <a:spAutoFit/>
          </a:bodyPr>
          <a:lstStyle/>
          <a:p>
            <a:pPr marL="0" marR="0" indent="0" algn="r" defTabSz="457166" rtl="0" eaLnBrk="1" fontAlgn="auto" latinLnBrk="0" hangingPunct="1">
              <a:lnSpc>
                <a:spcPct val="100000"/>
              </a:lnSpc>
              <a:spcBef>
                <a:spcPts val="0"/>
              </a:spcBef>
              <a:spcAft>
                <a:spcPts val="0"/>
              </a:spcAft>
              <a:buClrTx/>
              <a:buSzTx/>
              <a:buFontTx/>
              <a:buNone/>
              <a:tabLst/>
              <a:defRPr/>
            </a:pPr>
            <a:r>
              <a:rPr kumimoji="0" lang="en-US" altLang="ja-JP" sz="600" b="0" i="0">
                <a:solidFill>
                  <a:schemeClr val="tx1"/>
                </a:solidFill>
                <a:latin typeface="+mn-lt"/>
                <a:ea typeface="HGPGothicE" charset="-128"/>
                <a:cs typeface="Meiryo UI" pitchFamily="50" charset="-128"/>
              </a:rPr>
              <a:t>© 2018 NTT DATA, Inc. All rights reserved.</a:t>
            </a:r>
          </a:p>
        </p:txBody>
      </p:sp>
      <p:sp>
        <p:nvSpPr>
          <p:cNvPr id="10" name="テキスト プレースホルダー 9"/>
          <p:cNvSpPr>
            <a:spLocks noGrp="1"/>
          </p:cNvSpPr>
          <p:nvPr>
            <p:ph type="body" sz="quarter" idx="10" hasCustomPrompt="1"/>
          </p:nvPr>
        </p:nvSpPr>
        <p:spPr>
          <a:xfrm>
            <a:off x="129141" y="2177"/>
            <a:ext cx="8883000" cy="540000"/>
          </a:xfrm>
          <a:prstGeom prst="rect">
            <a:avLst/>
          </a:prstGeom>
        </p:spPr>
        <p:txBody>
          <a:bodyPr tIns="108000" anchor="ctr" anchorCtr="0">
            <a:normAutofit/>
          </a:bodyPr>
          <a:lstStyle>
            <a:lvl1pPr marL="0" indent="0">
              <a:buFont typeface="+mj-lt"/>
              <a:buNone/>
              <a:defRPr sz="1800" baseline="0">
                <a:solidFill>
                  <a:schemeClr val="tx1"/>
                </a:solidFill>
                <a:latin typeface="+mj-ea"/>
                <a:ea typeface="+mj-ea"/>
              </a:defRPr>
            </a:lvl1pPr>
          </a:lstStyle>
          <a:p>
            <a:pPr marL="169851" marR="0" lvl="0" indent="-169851" algn="l" defTabSz="457166"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2813402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pany Profile">
    <p:spTree>
      <p:nvGrpSpPr>
        <p:cNvPr id="1" name=""/>
        <p:cNvGrpSpPr/>
        <p:nvPr/>
      </p:nvGrpSpPr>
      <p:grpSpPr>
        <a:xfrm>
          <a:off x="0" y="0"/>
          <a:ext cx="0" cy="0"/>
          <a:chOff x="0" y="0"/>
          <a:chExt cx="0" cy="0"/>
        </a:xfrm>
      </p:grpSpPr>
      <p:sp>
        <p:nvSpPr>
          <p:cNvPr id="4" name="Rectangle 3"/>
          <p:cNvSpPr/>
          <p:nvPr userDrawn="1"/>
        </p:nvSpPr>
        <p:spPr bwMode="gray">
          <a:xfrm>
            <a:off x="3045618" y="1143000"/>
            <a:ext cx="3050382" cy="266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sz="1350">
              <a:latin typeface="+mn-lt"/>
            </a:endParaRPr>
          </a:p>
        </p:txBody>
      </p:sp>
      <p:sp>
        <p:nvSpPr>
          <p:cNvPr id="5" name="Picture Placeholder 7"/>
          <p:cNvSpPr>
            <a:spLocks noGrp="1"/>
          </p:cNvSpPr>
          <p:nvPr>
            <p:ph type="pic" sz="quarter" idx="13"/>
          </p:nvPr>
        </p:nvSpPr>
        <p:spPr>
          <a:xfrm>
            <a:off x="0" y="1143000"/>
            <a:ext cx="3045619" cy="2667000"/>
          </a:xfrm>
          <a:prstGeom prst="rect">
            <a:avLst/>
          </a:prstGeom>
        </p:spPr>
        <p:txBody>
          <a:bodyPr tIns="457200"/>
          <a:lstStyle>
            <a:lvl1pPr marL="0" indent="0" algn="ctr">
              <a:buNone/>
              <a:defRPr sz="1500"/>
            </a:lvl1pPr>
          </a:lstStyle>
          <a:p>
            <a:r>
              <a:rPr lang="en-US"/>
              <a:t>Click icon to add picture</a:t>
            </a:r>
            <a:endParaRPr/>
          </a:p>
        </p:txBody>
      </p:sp>
      <p:sp>
        <p:nvSpPr>
          <p:cNvPr id="6" name="Picture Placeholder 7"/>
          <p:cNvSpPr>
            <a:spLocks noGrp="1"/>
          </p:cNvSpPr>
          <p:nvPr>
            <p:ph type="pic" sz="quarter" idx="14"/>
          </p:nvPr>
        </p:nvSpPr>
        <p:spPr>
          <a:xfrm>
            <a:off x="6096000" y="1143000"/>
            <a:ext cx="3045619" cy="2667000"/>
          </a:xfrm>
          <a:prstGeom prst="rect">
            <a:avLst/>
          </a:prstGeom>
        </p:spPr>
        <p:txBody>
          <a:bodyPr tIns="457200"/>
          <a:lstStyle>
            <a:lvl1pPr marL="0" indent="0" algn="ctr">
              <a:buNone/>
              <a:defRPr sz="1500"/>
            </a:lvl1pPr>
          </a:lstStyle>
          <a:p>
            <a:r>
              <a:rPr lang="en-US"/>
              <a:t>Click icon to add picture</a:t>
            </a:r>
            <a:endParaRPr/>
          </a:p>
        </p:txBody>
      </p:sp>
      <p:sp>
        <p:nvSpPr>
          <p:cNvPr id="7" name="Text Placeholder 10"/>
          <p:cNvSpPr>
            <a:spLocks noGrp="1"/>
          </p:cNvSpPr>
          <p:nvPr>
            <p:ph type="body" sz="quarter" idx="15" hasCustomPrompt="1"/>
          </p:nvPr>
        </p:nvSpPr>
        <p:spPr bwMode="white">
          <a:xfrm>
            <a:off x="3199209" y="2221367"/>
            <a:ext cx="2743200" cy="564015"/>
          </a:xfrm>
          <a:prstGeom prst="rect">
            <a:avLst/>
          </a:prstGeom>
        </p:spPr>
        <p:txBody>
          <a:bodyPr anchor="t">
            <a:normAutofit/>
          </a:bodyPr>
          <a:lstStyle>
            <a:lvl1pPr marL="0" indent="0" algn="ctr">
              <a:spcBef>
                <a:spcPts val="0"/>
              </a:spcBef>
              <a:buNone/>
              <a:defRPr sz="1800" b="1">
                <a:solidFill>
                  <a:srgbClr val="FFFFFF"/>
                </a:solidFill>
              </a:defRPr>
            </a:lvl1pPr>
            <a:lvl2pPr marL="0" indent="0" algn="ctr">
              <a:spcBef>
                <a:spcPts val="0"/>
              </a:spcBef>
              <a:buNone/>
              <a:defRPr sz="1800" b="1">
                <a:solidFill>
                  <a:srgbClr val="FFFFFF"/>
                </a:solidFill>
              </a:defRPr>
            </a:lvl2pPr>
            <a:lvl3pPr marL="0" indent="0" algn="ctr">
              <a:spcBef>
                <a:spcPts val="0"/>
              </a:spcBef>
              <a:buNone/>
              <a:defRPr sz="1800" b="1">
                <a:solidFill>
                  <a:srgbClr val="FFFFFF"/>
                </a:solidFill>
              </a:defRPr>
            </a:lvl3pPr>
            <a:lvl4pPr marL="0" indent="0" algn="ctr">
              <a:spcBef>
                <a:spcPts val="0"/>
              </a:spcBef>
              <a:buNone/>
              <a:defRPr sz="1800" b="1">
                <a:solidFill>
                  <a:srgbClr val="FFFFFF"/>
                </a:solidFill>
              </a:defRPr>
            </a:lvl4pPr>
            <a:lvl5pPr marL="0" indent="0" algn="ctr">
              <a:spcBef>
                <a:spcPts val="0"/>
              </a:spcBef>
              <a:buNone/>
              <a:defRPr sz="1800" b="1">
                <a:solidFill>
                  <a:srgbClr val="FFFFFF"/>
                </a:solidFill>
              </a:defRPr>
            </a:lvl5pPr>
            <a:lvl6pPr marL="0" indent="0" algn="ctr">
              <a:spcBef>
                <a:spcPts val="0"/>
              </a:spcBef>
              <a:buNone/>
              <a:defRPr sz="1800" b="1">
                <a:solidFill>
                  <a:srgbClr val="FFFFFF"/>
                </a:solidFill>
              </a:defRPr>
            </a:lvl6pPr>
            <a:lvl7pPr marL="0" indent="0" algn="ctr">
              <a:spcBef>
                <a:spcPts val="0"/>
              </a:spcBef>
              <a:buNone/>
              <a:defRPr sz="1800" b="1">
                <a:solidFill>
                  <a:srgbClr val="FFFFFF"/>
                </a:solidFill>
              </a:defRPr>
            </a:lvl7pPr>
            <a:lvl8pPr marL="0" indent="0" algn="ctr">
              <a:spcBef>
                <a:spcPts val="0"/>
              </a:spcBef>
              <a:buNone/>
              <a:defRPr sz="1800" b="1">
                <a:solidFill>
                  <a:srgbClr val="FFFFFF"/>
                </a:solidFill>
              </a:defRPr>
            </a:lvl8pPr>
            <a:lvl9pPr marL="0" indent="0" algn="ctr">
              <a:spcBef>
                <a:spcPts val="0"/>
              </a:spcBef>
              <a:buNone/>
              <a:defRPr sz="1800" b="1">
                <a:solidFill>
                  <a:srgbClr val="FFFFFF"/>
                </a:solidFill>
              </a:defRPr>
            </a:lvl9pPr>
          </a:lstStyle>
          <a:p>
            <a:pPr lvl="0"/>
            <a:r>
              <a:t>Click to add heading</a:t>
            </a:r>
          </a:p>
        </p:txBody>
      </p:sp>
      <p:sp>
        <p:nvSpPr>
          <p:cNvPr id="8" name="Text Placeholder 10"/>
          <p:cNvSpPr>
            <a:spLocks noGrp="1"/>
          </p:cNvSpPr>
          <p:nvPr>
            <p:ph type="body" sz="quarter" idx="16"/>
          </p:nvPr>
        </p:nvSpPr>
        <p:spPr bwMode="white">
          <a:xfrm>
            <a:off x="3199209" y="2857500"/>
            <a:ext cx="2743200" cy="544965"/>
          </a:xfrm>
          <a:prstGeom prst="rect">
            <a:avLst/>
          </a:prstGeom>
        </p:spPr>
        <p:txBody>
          <a:bodyPr>
            <a:noAutofit/>
          </a:bodyPr>
          <a:lstStyle>
            <a:lvl1pPr marL="0" indent="0" algn="ctr">
              <a:spcBef>
                <a:spcPts val="0"/>
              </a:spcBef>
              <a:buNone/>
              <a:defRPr sz="1200" b="0">
                <a:solidFill>
                  <a:srgbClr val="FFFFFF"/>
                </a:solidFill>
              </a:defRPr>
            </a:lvl1pPr>
            <a:lvl2pPr marL="0" indent="0" algn="ctr">
              <a:spcBef>
                <a:spcPts val="0"/>
              </a:spcBef>
              <a:buNone/>
              <a:defRPr sz="1200" b="0">
                <a:solidFill>
                  <a:srgbClr val="FFFFFF"/>
                </a:solidFill>
              </a:defRPr>
            </a:lvl2pPr>
            <a:lvl3pPr marL="0" indent="0" algn="ctr">
              <a:spcBef>
                <a:spcPts val="0"/>
              </a:spcBef>
              <a:buNone/>
              <a:defRPr sz="1200" b="0">
                <a:solidFill>
                  <a:srgbClr val="FFFFFF"/>
                </a:solidFill>
              </a:defRPr>
            </a:lvl3pPr>
            <a:lvl4pPr marL="0" indent="0" algn="ctr">
              <a:spcBef>
                <a:spcPts val="0"/>
              </a:spcBef>
              <a:buNone/>
              <a:defRPr sz="1200" b="0">
                <a:solidFill>
                  <a:srgbClr val="FFFFFF"/>
                </a:solidFill>
              </a:defRPr>
            </a:lvl4pPr>
            <a:lvl5pPr marL="0" indent="0" algn="ctr">
              <a:spcBef>
                <a:spcPts val="0"/>
              </a:spcBef>
              <a:buNone/>
              <a:defRPr sz="1200" b="0">
                <a:solidFill>
                  <a:srgbClr val="FFFFFF"/>
                </a:solidFill>
              </a:defRPr>
            </a:lvl5pPr>
            <a:lvl6pPr marL="0" indent="0" algn="ctr">
              <a:spcBef>
                <a:spcPts val="0"/>
              </a:spcBef>
              <a:buNone/>
              <a:defRPr sz="1200" b="0">
                <a:solidFill>
                  <a:srgbClr val="FFFFFF"/>
                </a:solidFill>
              </a:defRPr>
            </a:lvl6pPr>
            <a:lvl7pPr marL="0" indent="0" algn="ctr">
              <a:spcBef>
                <a:spcPts val="0"/>
              </a:spcBef>
              <a:buNone/>
              <a:defRPr sz="1200" b="0">
                <a:solidFill>
                  <a:srgbClr val="FFFFFF"/>
                </a:solidFill>
              </a:defRPr>
            </a:lvl7pPr>
            <a:lvl8pPr marL="0" indent="0" algn="ctr">
              <a:spcBef>
                <a:spcPts val="0"/>
              </a:spcBef>
              <a:buNone/>
              <a:defRPr sz="1200" b="0">
                <a:solidFill>
                  <a:srgbClr val="FFFFFF"/>
                </a:solidFill>
              </a:defRPr>
            </a:lvl8pPr>
            <a:lvl9pPr marL="0" indent="0" algn="ctr">
              <a:spcBef>
                <a:spcPts val="0"/>
              </a:spcBef>
              <a:buNone/>
              <a:defRPr sz="1200" b="0">
                <a:solidFill>
                  <a:srgbClr val="FFFFFF"/>
                </a:solidFill>
              </a:defRPr>
            </a:lvl9pPr>
          </a:lstStyle>
          <a:p>
            <a:pPr lvl="0"/>
            <a:r>
              <a:rPr lang="en-US"/>
              <a:t>Edit Master text styles</a:t>
            </a:r>
          </a:p>
        </p:txBody>
      </p:sp>
      <p:sp>
        <p:nvSpPr>
          <p:cNvPr id="10" name="テキスト プレースホルダー 9"/>
          <p:cNvSpPr>
            <a:spLocks noGrp="1"/>
          </p:cNvSpPr>
          <p:nvPr>
            <p:ph type="body" sz="quarter" idx="10" hasCustomPrompt="1"/>
          </p:nvPr>
        </p:nvSpPr>
        <p:spPr>
          <a:xfrm>
            <a:off x="129141" y="2177"/>
            <a:ext cx="8883000" cy="540000"/>
          </a:xfrm>
          <a:prstGeom prst="rect">
            <a:avLst/>
          </a:prstGeom>
        </p:spPr>
        <p:txBody>
          <a:bodyPr tIns="108000" anchor="ctr" anchorCtr="0">
            <a:normAutofit/>
          </a:bodyPr>
          <a:lstStyle>
            <a:lvl1pPr marL="0" indent="0">
              <a:buFont typeface="+mj-lt"/>
              <a:buNone/>
              <a:defRPr sz="1800" baseline="0">
                <a:solidFill>
                  <a:schemeClr val="tx1"/>
                </a:solidFill>
                <a:latin typeface="+mj-ea"/>
                <a:ea typeface="+mj-ea"/>
              </a:defRPr>
            </a:lvl1pPr>
          </a:lstStyle>
          <a:p>
            <a:pPr marL="169851" marR="0" lvl="0" indent="-169851" algn="l" defTabSz="457166"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3494911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Middle Title Slide">
    <p:bg>
      <p:bgPr>
        <a:solidFill>
          <a:schemeClr val="accent2"/>
        </a:solidFill>
        <a:effectLst/>
      </p:bgPr>
    </p:bg>
    <p:spTree>
      <p:nvGrpSpPr>
        <p:cNvPr id="1" name=""/>
        <p:cNvGrpSpPr/>
        <p:nvPr/>
      </p:nvGrpSpPr>
      <p:grpSpPr>
        <a:xfrm>
          <a:off x="0" y="0"/>
          <a:ext cx="0" cy="0"/>
          <a:chOff x="0" y="0"/>
          <a:chExt cx="0" cy="0"/>
        </a:xfrm>
      </p:grpSpPr>
      <p:sp>
        <p:nvSpPr>
          <p:cNvPr id="5" name="Freeform 5"/>
          <p:cNvSpPr>
            <a:spLocks/>
          </p:cNvSpPr>
          <p:nvPr userDrawn="1"/>
        </p:nvSpPr>
        <p:spPr bwMode="auto">
          <a:xfrm>
            <a:off x="2381" y="0"/>
            <a:ext cx="3918285" cy="51435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p>
            <a:endParaRPr lang="en-US" sz="1350"/>
          </a:p>
        </p:txBody>
      </p:sp>
      <p:sp>
        <p:nvSpPr>
          <p:cNvPr id="12" name="タイトル 1"/>
          <p:cNvSpPr>
            <a:spLocks noGrp="1"/>
          </p:cNvSpPr>
          <p:nvPr>
            <p:ph type="title" hasCustomPrompt="1"/>
          </p:nvPr>
        </p:nvSpPr>
        <p:spPr>
          <a:xfrm>
            <a:off x="2514600" y="1"/>
            <a:ext cx="6629400" cy="5143499"/>
          </a:xfrm>
          <a:prstGeom prst="rect">
            <a:avLst/>
          </a:prstGeom>
        </p:spPr>
        <p:txBody>
          <a:bodyPr anchor="ctr" anchorCtr="1">
            <a:normAutofit/>
          </a:bodyPr>
          <a:lstStyle>
            <a:lvl1pPr algn="ctr">
              <a:defRPr sz="2400" spc="150" baseline="0">
                <a:solidFill>
                  <a:srgbClr val="FFFFFF"/>
                </a:solidFill>
                <a:latin typeface="+mj-lt"/>
              </a:defRPr>
            </a:lvl1pPr>
          </a:lstStyle>
          <a:p>
            <a:r>
              <a:rPr kumimoji="1" lang="en-US" altLang="ja-JP"/>
              <a:t>[Middle Title Page]</a:t>
            </a:r>
            <a:endParaRPr kumimoji="1" lang="ja-JP" altLang="en-US"/>
          </a:p>
        </p:txBody>
      </p:sp>
      <p:sp>
        <p:nvSpPr>
          <p:cNvPr id="8" name="TextBox 12"/>
          <p:cNvSpPr txBox="1"/>
          <p:nvPr userDrawn="1"/>
        </p:nvSpPr>
        <p:spPr>
          <a:xfrm>
            <a:off x="173464" y="4944998"/>
            <a:ext cx="1806260" cy="92333"/>
          </a:xfrm>
          <a:prstGeom prst="rect">
            <a:avLst/>
          </a:prstGeom>
          <a:noFill/>
        </p:spPr>
        <p:txBody>
          <a:bodyPr wrap="square" tIns="0" bIns="0">
            <a:spAutoFit/>
          </a:bodyPr>
          <a:lstStyle/>
          <a:p>
            <a:pPr marL="0" marR="0" indent="0" algn="l" defTabSz="457166" rtl="0" eaLnBrk="1" fontAlgn="auto" latinLnBrk="0" hangingPunct="1">
              <a:lnSpc>
                <a:spcPct val="100000"/>
              </a:lnSpc>
              <a:spcBef>
                <a:spcPts val="0"/>
              </a:spcBef>
              <a:spcAft>
                <a:spcPts val="0"/>
              </a:spcAft>
              <a:buClrTx/>
              <a:buSzTx/>
              <a:buFontTx/>
              <a:buNone/>
              <a:tabLst/>
              <a:defRPr/>
            </a:pPr>
            <a:r>
              <a:rPr kumimoji="0" lang="en-US" altLang="ja-JP" sz="600" b="0" i="0">
                <a:solidFill>
                  <a:schemeClr val="bg1"/>
                </a:solidFill>
                <a:latin typeface="+mn-lt"/>
                <a:ea typeface="HGPGothicE" charset="-128"/>
                <a:cs typeface="Meiryo UI" pitchFamily="50" charset="-128"/>
              </a:rPr>
              <a:t>© 2018 NTT DATA, Inc. All rights reserved.</a:t>
            </a:r>
          </a:p>
        </p:txBody>
      </p:sp>
      <p:pic>
        <p:nvPicPr>
          <p:cNvPr id="6" name="図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82391" y="4877814"/>
            <a:ext cx="883763" cy="222131"/>
          </a:xfrm>
          <a:prstGeom prst="rect">
            <a:avLst/>
          </a:prstGeom>
        </p:spPr>
      </p:pic>
      <p:sp>
        <p:nvSpPr>
          <p:cNvPr id="9" name="TextBox 16"/>
          <p:cNvSpPr txBox="1"/>
          <p:nvPr userDrawn="1"/>
        </p:nvSpPr>
        <p:spPr>
          <a:xfrm>
            <a:off x="4320865" y="4913612"/>
            <a:ext cx="502673" cy="138499"/>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900" b="0" i="0">
                <a:solidFill>
                  <a:schemeClr val="bg1"/>
                </a:solidFill>
                <a:latin typeface="+mn-lt"/>
                <a:ea typeface="HGPGothicE" charset="-128"/>
                <a:cs typeface="HGPGothicE" charset="-128"/>
              </a:rPr>
              <a:pPr algn="ctr" fontAlgn="auto">
                <a:spcBef>
                  <a:spcPts val="0"/>
                </a:spcBef>
                <a:spcAft>
                  <a:spcPts val="0"/>
                </a:spcAft>
                <a:defRPr/>
              </a:pPr>
              <a:t>‹#›</a:t>
            </a:fld>
            <a:endParaRPr lang="en-US" sz="900" b="0" i="0">
              <a:solidFill>
                <a:schemeClr val="bg1"/>
              </a:solidFill>
              <a:latin typeface="+mn-lt"/>
              <a:ea typeface="HGPGothicE" charset="-128"/>
              <a:cs typeface="HGPGothicE" charset="-128"/>
            </a:endParaRPr>
          </a:p>
        </p:txBody>
      </p:sp>
    </p:spTree>
    <p:extLst>
      <p:ext uri="{BB962C8B-B14F-4D97-AF65-F5344CB8AC3E}">
        <p14:creationId xmlns:p14="http://schemas.microsoft.com/office/powerpoint/2010/main" val="37272573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rgbClr val="FFFFFF"/>
        </a:solidFill>
        <a:effectLst/>
      </p:bgPr>
    </p:bg>
    <p:spTree>
      <p:nvGrpSpPr>
        <p:cNvPr id="1" name=""/>
        <p:cNvGrpSpPr/>
        <p:nvPr/>
      </p:nvGrpSpPr>
      <p:grpSpPr>
        <a:xfrm>
          <a:off x="0" y="0"/>
          <a:ext cx="0" cy="0"/>
          <a:chOff x="0" y="0"/>
          <a:chExt cx="0" cy="0"/>
        </a:xfrm>
      </p:grpSpPr>
      <p:sp>
        <p:nvSpPr>
          <p:cNvPr id="3" name="テキスト プレースホルダー 9"/>
          <p:cNvSpPr>
            <a:spLocks noGrp="1"/>
          </p:cNvSpPr>
          <p:nvPr>
            <p:ph type="body" sz="quarter" idx="10" hasCustomPrompt="1"/>
          </p:nvPr>
        </p:nvSpPr>
        <p:spPr>
          <a:xfrm>
            <a:off x="129141" y="2177"/>
            <a:ext cx="8883000" cy="540000"/>
          </a:xfrm>
          <a:prstGeom prst="rect">
            <a:avLst/>
          </a:prstGeom>
        </p:spPr>
        <p:txBody>
          <a:bodyPr tIns="108000" anchor="ctr" anchorCtr="0">
            <a:normAutofit/>
          </a:bodyPr>
          <a:lstStyle>
            <a:lvl1pPr marL="0" indent="0">
              <a:buFont typeface="+mj-lt"/>
              <a:buNone/>
              <a:defRPr sz="1800" baseline="0">
                <a:solidFill>
                  <a:schemeClr val="tx1"/>
                </a:solidFill>
                <a:latin typeface="+mj-ea"/>
                <a:ea typeface="+mj-ea"/>
              </a:defRPr>
            </a:lvl1pPr>
          </a:lstStyle>
          <a:p>
            <a:pPr marL="169851" marR="0" lvl="0" indent="-169851" algn="l" defTabSz="457166"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5045849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081" y="971550"/>
            <a:ext cx="8227457" cy="3657600"/>
          </a:xfrm>
          <a:prstGeom prst="rect">
            <a:avLst/>
          </a:prstGeom>
        </p:spPr>
        <p:txBody>
          <a:bodyPr/>
          <a:lstStyle>
            <a:lvl1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1pPr>
            <a:lvl2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2pPr>
            <a:lvl3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3pPr>
            <a:lvl4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4pPr>
            <a:lvl5pPr algn="l" defTabSz="685800" rtl="0" eaLnBrk="1" latinLnBrk="0" hangingPunct="1">
              <a:lnSpc>
                <a:spcPct val="100000"/>
              </a:lnSpc>
              <a:buClr>
                <a:schemeClr val="bg2"/>
              </a:buClr>
              <a:buSzPct val="100000"/>
              <a:defRPr sz="15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8"/>
          <p:cNvSpPr>
            <a:spLocks noGrp="1"/>
          </p:cNvSpPr>
          <p:nvPr>
            <p:ph type="body" sz="quarter" idx="13" hasCustomPrompt="1"/>
          </p:nvPr>
        </p:nvSpPr>
        <p:spPr>
          <a:xfrm>
            <a:off x="140572" y="571500"/>
            <a:ext cx="8871569" cy="228600"/>
          </a:xfrm>
          <a:prstGeom prst="rect">
            <a:avLst/>
          </a:prstGeom>
        </p:spPr>
        <p:txBody>
          <a:bodyPr>
            <a:noAutofit/>
          </a:bodyPr>
          <a:lstStyle>
            <a:lvl1pPr marL="0" indent="0" algn="l">
              <a:lnSpc>
                <a:spcPct val="90000"/>
              </a:lnSpc>
              <a:spcBef>
                <a:spcPts val="0"/>
              </a:spcBef>
              <a:buNone/>
              <a:defRPr sz="1350">
                <a:solidFill>
                  <a:schemeClr val="tx1"/>
                </a:solidFill>
              </a:defRPr>
            </a:lvl1pPr>
            <a:lvl2pPr marL="0" indent="0">
              <a:lnSpc>
                <a:spcPct val="90000"/>
              </a:lnSpc>
              <a:spcBef>
                <a:spcPts val="0"/>
              </a:spcBef>
              <a:buNone/>
              <a:defRPr sz="1500">
                <a:solidFill>
                  <a:schemeClr val="accent4"/>
                </a:solidFill>
              </a:defRPr>
            </a:lvl2pPr>
            <a:lvl3pPr marL="0" indent="0">
              <a:lnSpc>
                <a:spcPct val="90000"/>
              </a:lnSpc>
              <a:spcBef>
                <a:spcPts val="0"/>
              </a:spcBef>
              <a:buNone/>
              <a:defRPr sz="1500">
                <a:solidFill>
                  <a:schemeClr val="accent4"/>
                </a:solidFill>
              </a:defRPr>
            </a:lvl3pPr>
            <a:lvl4pPr marL="0" indent="0">
              <a:lnSpc>
                <a:spcPct val="90000"/>
              </a:lnSpc>
              <a:spcBef>
                <a:spcPts val="0"/>
              </a:spcBef>
              <a:buNone/>
              <a:defRPr sz="1500">
                <a:solidFill>
                  <a:schemeClr val="accent4"/>
                </a:solidFill>
              </a:defRPr>
            </a:lvl4pPr>
            <a:lvl5pPr marL="0" indent="0">
              <a:lnSpc>
                <a:spcPct val="90000"/>
              </a:lnSpc>
              <a:spcBef>
                <a:spcPts val="0"/>
              </a:spcBef>
              <a:buNone/>
              <a:defRPr sz="1500">
                <a:solidFill>
                  <a:schemeClr val="accent4"/>
                </a:solidFill>
              </a:defRPr>
            </a:lvl5pPr>
            <a:lvl6pPr marL="0" indent="0">
              <a:lnSpc>
                <a:spcPct val="90000"/>
              </a:lnSpc>
              <a:spcBef>
                <a:spcPts val="0"/>
              </a:spcBef>
              <a:buNone/>
              <a:defRPr sz="1500">
                <a:solidFill>
                  <a:schemeClr val="accent4"/>
                </a:solidFill>
              </a:defRPr>
            </a:lvl6pPr>
            <a:lvl7pPr marL="0" indent="0">
              <a:lnSpc>
                <a:spcPct val="90000"/>
              </a:lnSpc>
              <a:spcBef>
                <a:spcPts val="0"/>
              </a:spcBef>
              <a:buNone/>
              <a:defRPr sz="1500">
                <a:solidFill>
                  <a:schemeClr val="accent4"/>
                </a:solidFill>
              </a:defRPr>
            </a:lvl7pPr>
            <a:lvl8pPr marL="0" indent="0">
              <a:lnSpc>
                <a:spcPct val="90000"/>
              </a:lnSpc>
              <a:spcBef>
                <a:spcPts val="0"/>
              </a:spcBef>
              <a:buNone/>
              <a:defRPr sz="1500">
                <a:solidFill>
                  <a:schemeClr val="accent4"/>
                </a:solidFill>
              </a:defRPr>
            </a:lvl8pPr>
            <a:lvl9pPr marL="0" indent="0">
              <a:lnSpc>
                <a:spcPct val="90000"/>
              </a:lnSpc>
              <a:spcBef>
                <a:spcPts val="0"/>
              </a:spcBef>
              <a:buNone/>
              <a:defRPr sz="1500">
                <a:solidFill>
                  <a:schemeClr val="accent4"/>
                </a:solidFill>
              </a:defRPr>
            </a:lvl9pPr>
          </a:lstStyle>
          <a:p>
            <a:pPr lvl="0"/>
            <a:r>
              <a:t>Click to add subtitle</a:t>
            </a:r>
          </a:p>
        </p:txBody>
      </p:sp>
      <p:sp>
        <p:nvSpPr>
          <p:cNvPr id="7" name="テキスト プレースホルダー 9"/>
          <p:cNvSpPr>
            <a:spLocks noGrp="1"/>
          </p:cNvSpPr>
          <p:nvPr>
            <p:ph type="body" sz="quarter" idx="10" hasCustomPrompt="1"/>
          </p:nvPr>
        </p:nvSpPr>
        <p:spPr>
          <a:xfrm>
            <a:off x="129141" y="2177"/>
            <a:ext cx="8883000" cy="540000"/>
          </a:xfrm>
          <a:prstGeom prst="rect">
            <a:avLst/>
          </a:prstGeom>
        </p:spPr>
        <p:txBody>
          <a:bodyPr tIns="108000" anchor="ctr" anchorCtr="0">
            <a:normAutofit/>
          </a:bodyPr>
          <a:lstStyle>
            <a:lvl1pPr marL="0" indent="0">
              <a:buFont typeface="+mj-lt"/>
              <a:buNone/>
              <a:defRPr sz="1800" baseline="0">
                <a:solidFill>
                  <a:schemeClr val="tx1"/>
                </a:solidFill>
                <a:latin typeface="+mj-ea"/>
                <a:ea typeface="+mj-ea"/>
              </a:defRPr>
            </a:lvl1pPr>
          </a:lstStyle>
          <a:p>
            <a:pPr marL="169851" marR="0" lvl="0" indent="-169851" algn="l" defTabSz="457166"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5450446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081" y="800100"/>
            <a:ext cx="3943469" cy="3829050"/>
          </a:xfrm>
          <a:prstGeom prst="rect">
            <a:avLst/>
          </a:prstGeom>
        </p:spPr>
        <p:txBody>
          <a:bodyPr/>
          <a:lstStyle>
            <a:lvl1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1pPr>
            <a:lvl2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2pPr>
            <a:lvl3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3pPr>
            <a:lvl4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4pPr>
            <a:lvl5pPr algn="l" defTabSz="685800" rtl="0" eaLnBrk="1" latinLnBrk="0" hangingPunct="1">
              <a:lnSpc>
                <a:spcPct val="100000"/>
              </a:lnSpc>
              <a:buClr>
                <a:schemeClr val="bg2"/>
              </a:buClr>
              <a:buSzPct val="100000"/>
              <a:defRPr sz="15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2"/>
          <p:cNvSpPr>
            <a:spLocks noGrp="1"/>
          </p:cNvSpPr>
          <p:nvPr>
            <p:ph idx="11"/>
          </p:nvPr>
        </p:nvSpPr>
        <p:spPr>
          <a:xfrm>
            <a:off x="4743451" y="800100"/>
            <a:ext cx="3943469" cy="3829050"/>
          </a:xfrm>
          <a:prstGeom prst="rect">
            <a:avLst/>
          </a:prstGeom>
        </p:spPr>
        <p:txBody>
          <a:bodyPr/>
          <a:lstStyle>
            <a:lvl1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1pPr>
            <a:lvl2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2pPr>
            <a:lvl3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3pPr>
            <a:lvl4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4pPr>
            <a:lvl5pPr algn="l" defTabSz="685800" rtl="0" eaLnBrk="1" latinLnBrk="0" hangingPunct="1">
              <a:lnSpc>
                <a:spcPct val="100000"/>
              </a:lnSpc>
              <a:buClr>
                <a:schemeClr val="bg2"/>
              </a:buClr>
              <a:buSzPct val="100000"/>
              <a:defRPr sz="15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6" name="Straight Connector 5"/>
          <p:cNvCxnSpPr/>
          <p:nvPr userDrawn="1"/>
        </p:nvCxnSpPr>
        <p:spPr>
          <a:xfrm>
            <a:off x="4570810" y="800100"/>
            <a:ext cx="0" cy="382905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プレースホルダー 9"/>
          <p:cNvSpPr>
            <a:spLocks noGrp="1"/>
          </p:cNvSpPr>
          <p:nvPr>
            <p:ph type="body" sz="quarter" idx="10" hasCustomPrompt="1"/>
          </p:nvPr>
        </p:nvSpPr>
        <p:spPr>
          <a:xfrm>
            <a:off x="129141" y="2177"/>
            <a:ext cx="8883000" cy="540000"/>
          </a:xfrm>
          <a:prstGeom prst="rect">
            <a:avLst/>
          </a:prstGeom>
        </p:spPr>
        <p:txBody>
          <a:bodyPr tIns="108000" anchor="ctr" anchorCtr="0">
            <a:normAutofit/>
          </a:bodyPr>
          <a:lstStyle>
            <a:lvl1pPr marL="0" indent="0">
              <a:buFont typeface="+mj-lt"/>
              <a:buNone/>
              <a:defRPr sz="1800" baseline="0">
                <a:solidFill>
                  <a:schemeClr val="tx1"/>
                </a:solidFill>
                <a:latin typeface="+mj-ea"/>
                <a:ea typeface="+mj-ea"/>
              </a:defRPr>
            </a:lvl1pPr>
          </a:lstStyle>
          <a:p>
            <a:pPr marL="169851" marR="0" lvl="0" indent="-169851" algn="l" defTabSz="457166"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69327515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Content Placeholder 2"/>
          <p:cNvSpPr>
            <a:spLocks noGrp="1"/>
          </p:cNvSpPr>
          <p:nvPr>
            <p:ph idx="1"/>
          </p:nvPr>
        </p:nvSpPr>
        <p:spPr>
          <a:xfrm>
            <a:off x="457081" y="1485900"/>
            <a:ext cx="3943469" cy="3143250"/>
          </a:xfrm>
          <a:prstGeom prst="rect">
            <a:avLst/>
          </a:prstGeom>
        </p:spPr>
        <p:txBody>
          <a:bodyPr/>
          <a:lstStyle>
            <a:lvl1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1pPr>
            <a:lvl2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2pPr>
            <a:lvl3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3pPr>
            <a:lvl4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4pPr>
            <a:lvl5pPr algn="l" defTabSz="685800" rtl="0" eaLnBrk="1" latinLnBrk="0" hangingPunct="1">
              <a:lnSpc>
                <a:spcPct val="100000"/>
              </a:lnSpc>
              <a:buClr>
                <a:schemeClr val="bg2"/>
              </a:buClr>
              <a:buSzPct val="100000"/>
              <a:defRPr sz="15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2"/>
          <p:cNvSpPr>
            <a:spLocks noGrp="1"/>
          </p:cNvSpPr>
          <p:nvPr>
            <p:ph idx="11"/>
          </p:nvPr>
        </p:nvSpPr>
        <p:spPr>
          <a:xfrm>
            <a:off x="4743451" y="1485900"/>
            <a:ext cx="3943469" cy="3143250"/>
          </a:xfrm>
          <a:prstGeom prst="rect">
            <a:avLst/>
          </a:prstGeom>
        </p:spPr>
        <p:txBody>
          <a:bodyPr/>
          <a:lstStyle>
            <a:lvl1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1pPr>
            <a:lvl2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2pPr>
            <a:lvl3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3pPr>
            <a:lvl4pPr algn="l" defTabSz="685800" rtl="0" eaLnBrk="1" latinLnBrk="0" hangingPunct="1">
              <a:lnSpc>
                <a:spcPct val="100000"/>
              </a:lnSpc>
              <a:buClr>
                <a:schemeClr val="bg2"/>
              </a:buClr>
              <a:buSzPct val="100000"/>
              <a:defRPr lang="en-US" sz="1500" kern="1200" dirty="0" smtClean="0">
                <a:solidFill>
                  <a:schemeClr val="tx1"/>
                </a:solidFill>
                <a:latin typeface="+mn-lt"/>
                <a:ea typeface="+mn-ea"/>
                <a:cs typeface="+mn-cs"/>
              </a:defRPr>
            </a:lvl4pPr>
            <a:lvl5pPr algn="l" defTabSz="685800" rtl="0" eaLnBrk="1" latinLnBrk="0" hangingPunct="1">
              <a:lnSpc>
                <a:spcPct val="100000"/>
              </a:lnSpc>
              <a:buClr>
                <a:schemeClr val="bg2"/>
              </a:buClr>
              <a:buSzPct val="100000"/>
              <a:defRPr sz="15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6" name="Straight Connector 5"/>
          <p:cNvCxnSpPr/>
          <p:nvPr userDrawn="1"/>
        </p:nvCxnSpPr>
        <p:spPr>
          <a:xfrm>
            <a:off x="4570810" y="800100"/>
            <a:ext cx="0" cy="382905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idx="12"/>
          </p:nvPr>
        </p:nvSpPr>
        <p:spPr>
          <a:xfrm>
            <a:off x="457081" y="857250"/>
            <a:ext cx="3930896" cy="457200"/>
          </a:xfrm>
          <a:prstGeom prst="rect">
            <a:avLst/>
          </a:prstGeom>
        </p:spPr>
        <p:txBody>
          <a:bodyPr anchor="t">
            <a:normAutofit/>
          </a:bodyPr>
          <a:lstStyle>
            <a:lvl1pPr marL="0" indent="0">
              <a:lnSpc>
                <a:spcPct val="90000"/>
              </a:lnSpc>
              <a:spcBef>
                <a:spcPts val="0"/>
              </a:spcBef>
              <a:buNone/>
              <a:defRPr sz="1500" b="1">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4"/>
          <p:cNvSpPr>
            <a:spLocks noGrp="1"/>
          </p:cNvSpPr>
          <p:nvPr>
            <p:ph type="body" sz="quarter" idx="3"/>
          </p:nvPr>
        </p:nvSpPr>
        <p:spPr>
          <a:xfrm>
            <a:off x="4753642" y="857250"/>
            <a:ext cx="3930896" cy="457200"/>
          </a:xfrm>
          <a:prstGeom prst="rect">
            <a:avLst/>
          </a:prstGeom>
        </p:spPr>
        <p:txBody>
          <a:bodyPr anchor="t">
            <a:normAutofit/>
          </a:bodyPr>
          <a:lstStyle>
            <a:lvl1pPr marL="0" indent="0">
              <a:lnSpc>
                <a:spcPct val="90000"/>
              </a:lnSpc>
              <a:spcBef>
                <a:spcPts val="0"/>
              </a:spcBef>
              <a:buNone/>
              <a:defRPr sz="1500" b="1">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0" name="テキスト プレースホルダー 9"/>
          <p:cNvSpPr>
            <a:spLocks noGrp="1"/>
          </p:cNvSpPr>
          <p:nvPr>
            <p:ph type="body" sz="quarter" idx="10" hasCustomPrompt="1"/>
          </p:nvPr>
        </p:nvSpPr>
        <p:spPr>
          <a:xfrm>
            <a:off x="129141" y="2177"/>
            <a:ext cx="8883000" cy="540000"/>
          </a:xfrm>
          <a:prstGeom prst="rect">
            <a:avLst/>
          </a:prstGeom>
        </p:spPr>
        <p:txBody>
          <a:bodyPr tIns="108000" anchor="ctr" anchorCtr="0">
            <a:normAutofit/>
          </a:bodyPr>
          <a:lstStyle>
            <a:lvl1pPr marL="0" indent="0">
              <a:buFont typeface="+mj-lt"/>
              <a:buNone/>
              <a:defRPr sz="1800" baseline="0">
                <a:solidFill>
                  <a:schemeClr val="tx1"/>
                </a:solidFill>
                <a:latin typeface="+mj-ea"/>
                <a:ea typeface="+mj-ea"/>
              </a:defRPr>
            </a:lvl1pPr>
          </a:lstStyle>
          <a:p>
            <a:pPr marL="169851" marR="0" lvl="0" indent="-169851" algn="l" defTabSz="457166"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2484727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Horizontal Content">
    <p:spTree>
      <p:nvGrpSpPr>
        <p:cNvPr id="1" name=""/>
        <p:cNvGrpSpPr/>
        <p:nvPr/>
      </p:nvGrpSpPr>
      <p:grpSpPr>
        <a:xfrm>
          <a:off x="0" y="0"/>
          <a:ext cx="0" cy="0"/>
          <a:chOff x="0" y="0"/>
          <a:chExt cx="0" cy="0"/>
        </a:xfrm>
      </p:grpSpPr>
      <p:cxnSp>
        <p:nvCxnSpPr>
          <p:cNvPr id="3" name="Straight Connector 2"/>
          <p:cNvCxnSpPr/>
          <p:nvPr userDrawn="1"/>
        </p:nvCxnSpPr>
        <p:spPr>
          <a:xfrm>
            <a:off x="456010" y="2057400"/>
            <a:ext cx="82296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456010" y="3276600"/>
            <a:ext cx="8229600" cy="0"/>
          </a:xfrm>
          <a:prstGeom prst="line">
            <a:avLst/>
          </a:prstGeom>
          <a:ln w="12700">
            <a:solidFill>
              <a:schemeClr val="accent1"/>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Content Placeholder 2"/>
          <p:cNvSpPr>
            <a:spLocks noGrp="1"/>
          </p:cNvSpPr>
          <p:nvPr>
            <p:ph sz="half" idx="1"/>
          </p:nvPr>
        </p:nvSpPr>
        <p:spPr>
          <a:xfrm>
            <a:off x="457081" y="914400"/>
            <a:ext cx="8226266" cy="1033461"/>
          </a:xfrm>
          <a:prstGeom prst="rect">
            <a:avLst/>
          </a:prstGeom>
        </p:spPr>
        <p:txBody>
          <a:bodyPr anchor="ctr"/>
          <a:lstStyle>
            <a:lvl1pPr algn="l" defTabSz="685800" rtl="0" eaLnBrk="1" latinLnBrk="0" hangingPunct="1">
              <a:lnSpc>
                <a:spcPct val="90000"/>
              </a:lnSpc>
              <a:spcBef>
                <a:spcPts val="750"/>
              </a:spcBef>
              <a:buClr>
                <a:schemeClr val="accent2"/>
              </a:buClr>
              <a:buSzPct val="100000"/>
              <a:defRPr lang="en-US" sz="1200" kern="1200" dirty="0" smtClean="0">
                <a:solidFill>
                  <a:schemeClr val="tx1"/>
                </a:solidFill>
                <a:latin typeface="+mn-lt"/>
                <a:ea typeface="+mn-ea"/>
                <a:cs typeface="+mn-cs"/>
              </a:defRPr>
            </a:lvl1pPr>
            <a:lvl2pPr algn="l" defTabSz="685800" rtl="0" eaLnBrk="1" latinLnBrk="0" hangingPunct="1">
              <a:lnSpc>
                <a:spcPct val="90000"/>
              </a:lnSpc>
              <a:spcBef>
                <a:spcPts val="600"/>
              </a:spcBef>
              <a:buClr>
                <a:schemeClr val="accent2"/>
              </a:buClr>
              <a:buSzPct val="100000"/>
              <a:defRPr lang="en-US" sz="1200" kern="1200" dirty="0" smtClean="0">
                <a:solidFill>
                  <a:schemeClr val="tx1"/>
                </a:solidFill>
                <a:latin typeface="+mn-lt"/>
                <a:ea typeface="+mn-ea"/>
                <a:cs typeface="+mn-cs"/>
              </a:defRPr>
            </a:lvl2pPr>
            <a:lvl3pPr algn="l" defTabSz="685800" rtl="0" eaLnBrk="1" latinLnBrk="0" hangingPunct="1">
              <a:lnSpc>
                <a:spcPct val="90000"/>
              </a:lnSpc>
              <a:buClr>
                <a:schemeClr val="accent2"/>
              </a:buClr>
              <a:buSzPct val="100000"/>
              <a:defRPr lang="en-US" sz="1200" kern="1200" dirty="0" smtClean="0">
                <a:solidFill>
                  <a:schemeClr val="tx1"/>
                </a:solidFill>
                <a:latin typeface="+mn-lt"/>
                <a:ea typeface="+mn-ea"/>
                <a:cs typeface="+mn-cs"/>
              </a:defRPr>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p:txBody>
      </p:sp>
      <p:sp>
        <p:nvSpPr>
          <p:cNvPr id="7" name="Content Placeholder 2"/>
          <p:cNvSpPr>
            <a:spLocks noGrp="1"/>
          </p:cNvSpPr>
          <p:nvPr>
            <p:ph sz="half" idx="13"/>
          </p:nvPr>
        </p:nvSpPr>
        <p:spPr>
          <a:xfrm>
            <a:off x="457081" y="2143124"/>
            <a:ext cx="8226266" cy="1033461"/>
          </a:xfrm>
          <a:prstGeom prst="rect">
            <a:avLst/>
          </a:prstGeom>
        </p:spPr>
        <p:txBody>
          <a:bodyPr anchor="ctr"/>
          <a:lstStyle>
            <a:lvl1pPr algn="l" defTabSz="685800" rtl="0" eaLnBrk="1" latinLnBrk="0" hangingPunct="1">
              <a:lnSpc>
                <a:spcPct val="90000"/>
              </a:lnSpc>
              <a:spcBef>
                <a:spcPts val="750"/>
              </a:spcBef>
              <a:buClr>
                <a:schemeClr val="accent2"/>
              </a:buClr>
              <a:buSzPct val="100000"/>
              <a:defRPr lang="en-US" sz="1200" kern="1200" dirty="0" smtClean="0">
                <a:solidFill>
                  <a:schemeClr val="tx1"/>
                </a:solidFill>
                <a:latin typeface="+mn-lt"/>
                <a:ea typeface="+mn-ea"/>
                <a:cs typeface="+mn-cs"/>
              </a:defRPr>
            </a:lvl1pPr>
            <a:lvl2pPr algn="l" defTabSz="685800" rtl="0" eaLnBrk="1" latinLnBrk="0" hangingPunct="1">
              <a:lnSpc>
                <a:spcPct val="90000"/>
              </a:lnSpc>
              <a:spcBef>
                <a:spcPts val="600"/>
              </a:spcBef>
              <a:buClr>
                <a:schemeClr val="accent2"/>
              </a:buClr>
              <a:buSzPct val="100000"/>
              <a:defRPr lang="en-US" sz="1200" kern="1200" dirty="0" smtClean="0">
                <a:solidFill>
                  <a:schemeClr val="tx1"/>
                </a:solidFill>
                <a:latin typeface="+mn-lt"/>
                <a:ea typeface="+mn-ea"/>
                <a:cs typeface="+mn-cs"/>
              </a:defRPr>
            </a:lvl2pPr>
            <a:lvl3pPr algn="l" defTabSz="685800" rtl="0" eaLnBrk="1" latinLnBrk="0" hangingPunct="1">
              <a:lnSpc>
                <a:spcPct val="90000"/>
              </a:lnSpc>
              <a:buClr>
                <a:schemeClr val="accent2"/>
              </a:buClr>
              <a:buSzPct val="100000"/>
              <a:defRPr lang="en-US" sz="1200" kern="1200" dirty="0" smtClean="0">
                <a:solidFill>
                  <a:schemeClr val="tx1"/>
                </a:solidFill>
                <a:latin typeface="+mn-lt"/>
                <a:ea typeface="+mn-ea"/>
                <a:cs typeface="+mn-cs"/>
              </a:defRPr>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p:txBody>
      </p:sp>
      <p:sp>
        <p:nvSpPr>
          <p:cNvPr id="8" name="Content Placeholder 2"/>
          <p:cNvSpPr>
            <a:spLocks noGrp="1"/>
          </p:cNvSpPr>
          <p:nvPr>
            <p:ph sz="half" idx="14"/>
          </p:nvPr>
        </p:nvSpPr>
        <p:spPr>
          <a:xfrm>
            <a:off x="457081" y="3371848"/>
            <a:ext cx="8226266" cy="1033461"/>
          </a:xfrm>
          <a:prstGeom prst="rect">
            <a:avLst/>
          </a:prstGeom>
        </p:spPr>
        <p:txBody>
          <a:bodyPr anchor="ctr"/>
          <a:lstStyle>
            <a:lvl1pPr algn="l" defTabSz="685800" rtl="0" eaLnBrk="1" latinLnBrk="0" hangingPunct="1">
              <a:lnSpc>
                <a:spcPct val="90000"/>
              </a:lnSpc>
              <a:spcBef>
                <a:spcPts val="750"/>
              </a:spcBef>
              <a:buClr>
                <a:schemeClr val="accent2"/>
              </a:buClr>
              <a:buSzPct val="100000"/>
              <a:defRPr lang="en-US" sz="1200" kern="1200" dirty="0" smtClean="0">
                <a:solidFill>
                  <a:schemeClr val="tx1"/>
                </a:solidFill>
                <a:latin typeface="+mn-lt"/>
                <a:ea typeface="+mn-ea"/>
                <a:cs typeface="+mn-cs"/>
              </a:defRPr>
            </a:lvl1pPr>
            <a:lvl2pPr algn="l" defTabSz="685800" rtl="0" eaLnBrk="1" latinLnBrk="0" hangingPunct="1">
              <a:lnSpc>
                <a:spcPct val="90000"/>
              </a:lnSpc>
              <a:spcBef>
                <a:spcPts val="600"/>
              </a:spcBef>
              <a:buClr>
                <a:schemeClr val="accent2"/>
              </a:buClr>
              <a:buSzPct val="100000"/>
              <a:defRPr lang="en-US" sz="1200" kern="1200" dirty="0" smtClean="0">
                <a:solidFill>
                  <a:schemeClr val="tx1"/>
                </a:solidFill>
                <a:latin typeface="+mn-lt"/>
                <a:ea typeface="+mn-ea"/>
                <a:cs typeface="+mn-cs"/>
              </a:defRPr>
            </a:lvl2pPr>
            <a:lvl3pPr algn="l" defTabSz="685800" rtl="0" eaLnBrk="1" latinLnBrk="0" hangingPunct="1">
              <a:lnSpc>
                <a:spcPct val="90000"/>
              </a:lnSpc>
              <a:buClr>
                <a:schemeClr val="accent2"/>
              </a:buClr>
              <a:buSzPct val="100000"/>
              <a:defRPr lang="en-US" sz="1200" kern="1200" dirty="0" smtClean="0">
                <a:solidFill>
                  <a:schemeClr val="tx1"/>
                </a:solidFill>
                <a:latin typeface="+mn-lt"/>
                <a:ea typeface="+mn-ea"/>
                <a:cs typeface="+mn-cs"/>
              </a:defRPr>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p:txBody>
      </p:sp>
      <p:sp>
        <p:nvSpPr>
          <p:cNvPr id="10" name="テキスト プレースホルダー 9"/>
          <p:cNvSpPr>
            <a:spLocks noGrp="1"/>
          </p:cNvSpPr>
          <p:nvPr>
            <p:ph type="body" sz="quarter" idx="10" hasCustomPrompt="1"/>
          </p:nvPr>
        </p:nvSpPr>
        <p:spPr>
          <a:xfrm>
            <a:off x="129141" y="2177"/>
            <a:ext cx="8883000" cy="540000"/>
          </a:xfrm>
          <a:prstGeom prst="rect">
            <a:avLst/>
          </a:prstGeom>
        </p:spPr>
        <p:txBody>
          <a:bodyPr tIns="108000" anchor="ctr" anchorCtr="0">
            <a:normAutofit/>
          </a:bodyPr>
          <a:lstStyle>
            <a:lvl1pPr marL="0" indent="0">
              <a:buFont typeface="+mj-lt"/>
              <a:buNone/>
              <a:defRPr sz="1800" baseline="0">
                <a:solidFill>
                  <a:schemeClr val="tx1"/>
                </a:solidFill>
                <a:latin typeface="+mj-ea"/>
                <a:ea typeface="+mj-ea"/>
              </a:defRPr>
            </a:lvl1pPr>
          </a:lstStyle>
          <a:p>
            <a:pPr marL="169851" marR="0" lvl="0" indent="-169851" algn="l" defTabSz="457166"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5156621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335267"/>
            <a:ext cx="1560128" cy="2808233"/>
          </a:xfrm>
          <a:prstGeom prst="rect">
            <a:avLst/>
          </a:prstGeom>
        </p:spPr>
      </p:pic>
      <p:sp>
        <p:nvSpPr>
          <p:cNvPr id="9" name="TextBox 12"/>
          <p:cNvSpPr txBox="1"/>
          <p:nvPr userDrawn="1"/>
        </p:nvSpPr>
        <p:spPr>
          <a:xfrm>
            <a:off x="7123130" y="4948014"/>
            <a:ext cx="1913530" cy="92333"/>
          </a:xfrm>
          <a:prstGeom prst="rect">
            <a:avLst/>
          </a:prstGeom>
          <a:noFill/>
        </p:spPr>
        <p:txBody>
          <a:bodyPr wrap="square" tIns="0" bIns="0">
            <a:spAutoFit/>
          </a:bodyPr>
          <a:lstStyle/>
          <a:p>
            <a:pPr marL="0" marR="0" indent="0" algn="r" defTabSz="457166" rtl="0" eaLnBrk="1" fontAlgn="auto" latinLnBrk="0" hangingPunct="1">
              <a:lnSpc>
                <a:spcPct val="100000"/>
              </a:lnSpc>
              <a:spcBef>
                <a:spcPts val="0"/>
              </a:spcBef>
              <a:spcAft>
                <a:spcPts val="0"/>
              </a:spcAft>
              <a:buClrTx/>
              <a:buSzTx/>
              <a:buFontTx/>
              <a:buNone/>
              <a:tabLst/>
              <a:defRPr/>
            </a:pPr>
            <a:r>
              <a:rPr kumimoji="0" lang="en-US" altLang="ja-JP" sz="600" b="0" i="0">
                <a:solidFill>
                  <a:schemeClr val="tx1"/>
                </a:solidFill>
                <a:latin typeface="+mn-lt"/>
                <a:ea typeface="HGPGothicE" charset="-128"/>
                <a:cs typeface="Meiryo UI" pitchFamily="50" charset="-128"/>
              </a:rPr>
              <a:t>© 2018 NTT DATA, Inc. All rights reserved.</a:t>
            </a:r>
          </a:p>
        </p:txBody>
      </p:sp>
      <p:pic>
        <p:nvPicPr>
          <p:cNvPr id="20" name="Picture 19">
            <a:extLst>
              <a:ext uri="{FF2B5EF4-FFF2-40B4-BE49-F238E27FC236}">
                <a16:creationId xmlns:a16="http://schemas.microsoft.com/office/drawing/2014/main" id="{35510FA6-5BBF-456F-8590-D07CDD3BB532}"/>
              </a:ext>
            </a:extLst>
          </p:cNvPr>
          <p:cNvPicPr>
            <a:picLocks noChangeAspect="1"/>
          </p:cNvPicPr>
          <p:nvPr userDrawn="1"/>
        </p:nvPicPr>
        <p:blipFill>
          <a:blip r:embed="rId3"/>
          <a:stretch>
            <a:fillRect/>
          </a:stretch>
        </p:blipFill>
        <p:spPr>
          <a:xfrm>
            <a:off x="3024378" y="2040255"/>
            <a:ext cx="3095244" cy="1062990"/>
          </a:xfrm>
          <a:prstGeom prst="rect">
            <a:avLst/>
          </a:prstGeom>
        </p:spPr>
      </p:pic>
    </p:spTree>
    <p:extLst>
      <p:ext uri="{BB962C8B-B14F-4D97-AF65-F5344CB8AC3E}">
        <p14:creationId xmlns:p14="http://schemas.microsoft.com/office/powerpoint/2010/main" val="2915979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0"/>
            <a:ext cx="9144000" cy="4895850"/>
          </a:xfrm>
          <a:prstGeom prst="rect">
            <a:avLst/>
          </a:prstGeom>
        </p:spPr>
        <p:txBody>
          <a:bodyPr>
            <a:normAutofit/>
          </a:bodyPr>
          <a:lstStyle>
            <a:lvl1pPr>
              <a:defRPr sz="12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1766639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0"/>
            <a:ext cx="5616000" cy="4895850"/>
          </a:xfrm>
          <a:prstGeom prst="rect">
            <a:avLst/>
          </a:prstGeom>
        </p:spPr>
        <p:txBody>
          <a:bodyPr>
            <a:normAutofit/>
          </a:bodyPr>
          <a:lstStyle>
            <a:lvl1pPr>
              <a:defRPr sz="1200">
                <a:solidFill>
                  <a:schemeClr val="bg1">
                    <a:lumMod val="65000"/>
                  </a:schemeClr>
                </a:solidFill>
              </a:defRPr>
            </a:lvl1pPr>
          </a:lstStyle>
          <a:p>
            <a:r>
              <a:rPr lang="en-US" dirty="0"/>
              <a:t>Click icon to insert photo</a:t>
            </a:r>
          </a:p>
        </p:txBody>
      </p:sp>
      <p:sp>
        <p:nvSpPr>
          <p:cNvPr id="3" name="Picture Placeholder 2">
            <a:extLst>
              <a:ext uri="{FF2B5EF4-FFF2-40B4-BE49-F238E27FC236}">
                <a16:creationId xmlns:a16="http://schemas.microsoft.com/office/drawing/2014/main" id="{3E3D15C9-EBC7-A949-ACA5-2F38B8DCE983}"/>
              </a:ext>
            </a:extLst>
          </p:cNvPr>
          <p:cNvSpPr>
            <a:spLocks noGrp="1"/>
          </p:cNvSpPr>
          <p:nvPr>
            <p:ph type="pic" sz="quarter" idx="11" hasCustomPrompt="1"/>
          </p:nvPr>
        </p:nvSpPr>
        <p:spPr>
          <a:xfrm>
            <a:off x="5760000" y="0"/>
            <a:ext cx="3384000" cy="2376000"/>
          </a:xfrm>
          <a:prstGeom prst="rect">
            <a:avLst/>
          </a:prstGeom>
        </p:spPr>
        <p:txBody>
          <a:bodyPr>
            <a:normAutofit/>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p:txBody>
      </p:sp>
      <p:sp>
        <p:nvSpPr>
          <p:cNvPr id="5" name="Picture Placeholder 4">
            <a:extLst>
              <a:ext uri="{FF2B5EF4-FFF2-40B4-BE49-F238E27FC236}">
                <a16:creationId xmlns:a16="http://schemas.microsoft.com/office/drawing/2014/main" id="{5527F89C-5E29-384B-85F8-6FD29D91382B}"/>
              </a:ext>
            </a:extLst>
          </p:cNvPr>
          <p:cNvSpPr>
            <a:spLocks noGrp="1"/>
          </p:cNvSpPr>
          <p:nvPr>
            <p:ph type="pic" sz="quarter" idx="12" hasCustomPrompt="1"/>
          </p:nvPr>
        </p:nvSpPr>
        <p:spPr>
          <a:xfrm>
            <a:off x="5764212" y="2504603"/>
            <a:ext cx="3384000" cy="2376000"/>
          </a:xfrm>
          <a:prstGeom prst="rect">
            <a:avLst/>
          </a:prstGeom>
        </p:spPr>
        <p:txBody>
          <a:bodyPr/>
          <a:lstStyle>
            <a:lvl1pPr marL="0" marR="0" indent="0" algn="l" defTabSz="514350" rtl="0" eaLnBrk="1" fontAlgn="auto" latinLnBrk="0" hangingPunct="1">
              <a:lnSpc>
                <a:spcPct val="90000"/>
              </a:lnSpc>
              <a:spcBef>
                <a:spcPts val="563"/>
              </a:spcBef>
              <a:spcAft>
                <a:spcPts val="0"/>
              </a:spcAft>
              <a:buClrTx/>
              <a:buSzPct val="85000"/>
              <a:buFontTx/>
              <a:buNone/>
              <a:tabLst/>
              <a:defRPr sz="1200">
                <a:solidFill>
                  <a:schemeClr val="bg1">
                    <a:lumMod val="65000"/>
                  </a:schemeClr>
                </a:solidFill>
              </a:defRPr>
            </a:lvl1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lang="en-US" dirty="0"/>
              <a:t>Click icon to insert photo</a:t>
            </a:r>
          </a:p>
          <a:p>
            <a:endParaRPr lang="en-US" dirty="0"/>
          </a:p>
        </p:txBody>
      </p:sp>
    </p:spTree>
    <p:extLst>
      <p:ext uri="{BB962C8B-B14F-4D97-AF65-F5344CB8AC3E}">
        <p14:creationId xmlns:p14="http://schemas.microsoft.com/office/powerpoint/2010/main" val="2979703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696D-4454-864F-8C77-E5D94C161926}"/>
              </a:ext>
            </a:extLst>
          </p:cNvPr>
          <p:cNvSpPr>
            <a:spLocks noGrp="1"/>
          </p:cNvSpPr>
          <p:nvPr>
            <p:ph type="title" hasCustomPrompt="1"/>
          </p:nvPr>
        </p:nvSpPr>
        <p:spPr>
          <a:xfrm>
            <a:off x="431800" y="411957"/>
            <a:ext cx="8280400" cy="5131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537BC531-1ECA-174B-AFC7-F2815E722F42}"/>
              </a:ext>
            </a:extLst>
          </p:cNvPr>
          <p:cNvSpPr>
            <a:spLocks noGrp="1"/>
          </p:cNvSpPr>
          <p:nvPr>
            <p:ph idx="1" hasCustomPrompt="1"/>
          </p:nvPr>
        </p:nvSpPr>
        <p:spPr>
          <a:xfrm>
            <a:off x="431800" y="1339401"/>
            <a:ext cx="8280400" cy="2968670"/>
          </a:xfrm>
        </p:spPr>
        <p:txBody>
          <a:bodyPr/>
          <a:lstStyle>
            <a:lvl2pPr marL="400050" indent="-163513">
              <a:tabLst/>
              <a:defRPr sz="2000"/>
            </a:lvl2pPr>
            <a:lvl3pPr>
              <a:defRPr sz="1800"/>
            </a:lvl3pPr>
            <a:lvl4pPr>
              <a:defRPr sz="1600"/>
            </a:lvl4pPr>
            <a:lvl5pPr>
              <a:defRPr sz="140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1818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665-0FA3-A64C-B18B-639C1174E995}"/>
              </a:ext>
            </a:extLst>
          </p:cNvPr>
          <p:cNvSpPr>
            <a:spLocks noGrp="1"/>
          </p:cNvSpPr>
          <p:nvPr>
            <p:ph type="title" hasCustomPrompt="1"/>
          </p:nvPr>
        </p:nvSpPr>
        <p:spPr>
          <a:xfrm>
            <a:off x="444169" y="412750"/>
            <a:ext cx="8268032" cy="513160"/>
          </a:xfrm>
          <a:prstGeom prst="rect">
            <a:avLst/>
          </a:prstGeom>
        </p:spPr>
        <p:txBody>
          <a:bodyPr/>
          <a:lstStyle/>
          <a:p>
            <a:r>
              <a:rPr lang="en-US" dirty="0"/>
              <a:t>Click to edit title</a:t>
            </a:r>
          </a:p>
        </p:txBody>
      </p:sp>
      <p:sp>
        <p:nvSpPr>
          <p:cNvPr id="3" name="Content Placeholder 2">
            <a:extLst>
              <a:ext uri="{FF2B5EF4-FFF2-40B4-BE49-F238E27FC236}">
                <a16:creationId xmlns:a16="http://schemas.microsoft.com/office/drawing/2014/main" id="{673998FA-A1C5-2041-9AF5-9A5DE6A948D5}"/>
              </a:ext>
            </a:extLst>
          </p:cNvPr>
          <p:cNvSpPr>
            <a:spLocks noGrp="1"/>
          </p:cNvSpPr>
          <p:nvPr>
            <p:ph sz="half" idx="1" hasCustomPrompt="1"/>
          </p:nvPr>
        </p:nvSpPr>
        <p:spPr>
          <a:xfrm>
            <a:off x="444168" y="1335928"/>
            <a:ext cx="3780000" cy="2835020"/>
          </a:xfrm>
        </p:spPr>
        <p:txBody>
          <a:bodyPr/>
          <a:lstStyle>
            <a:lvl1pPr marL="0" marR="0" indent="0" algn="l" defTabSz="514350" rtl="0" eaLnBrk="1" fontAlgn="auto" latinLnBrk="0" hangingPunct="1">
              <a:lnSpc>
                <a:spcPct val="90000"/>
              </a:lnSpc>
              <a:spcBef>
                <a:spcPts val="563"/>
              </a:spcBef>
              <a:spcAft>
                <a:spcPts val="0"/>
              </a:spcAft>
              <a:buClrTx/>
              <a:buSzPct val="85000"/>
              <a:buFontTx/>
              <a:buNone/>
              <a:tabLst/>
              <a:defRPr/>
            </a:lvl1pPr>
            <a:lvl2pPr marL="357188"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lvl2pPr>
            <a:lvl3pPr marL="533400"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lvl3pPr>
            <a:lvl4pPr marL="668338" marR="0"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a:lvl4pPr>
            <a:lvl5pPr marL="801688" marR="0"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a:lvl5p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357188" marR="0" lvl="1"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20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533400" marR="0" lvl="2"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8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668338" marR="0" lvl="3"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6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801688" marR="0" lvl="4"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5" name="Content Placeholder 2">
            <a:extLst>
              <a:ext uri="{FF2B5EF4-FFF2-40B4-BE49-F238E27FC236}">
                <a16:creationId xmlns:a16="http://schemas.microsoft.com/office/drawing/2014/main" id="{E1249DF0-0F34-DA41-87E9-5C93AC155828}"/>
              </a:ext>
            </a:extLst>
          </p:cNvPr>
          <p:cNvSpPr>
            <a:spLocks noGrp="1"/>
          </p:cNvSpPr>
          <p:nvPr>
            <p:ph sz="half" idx="10" hasCustomPrompt="1"/>
          </p:nvPr>
        </p:nvSpPr>
        <p:spPr>
          <a:xfrm>
            <a:off x="4932085" y="1335928"/>
            <a:ext cx="3780000" cy="283502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5341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E72188-FA48-5044-961B-B7C9F0501CC6}"/>
              </a:ext>
            </a:extLst>
          </p:cNvPr>
          <p:cNvSpPr>
            <a:spLocks noGrp="1"/>
          </p:cNvSpPr>
          <p:nvPr>
            <p:ph type="pic" sz="quarter" idx="10" hasCustomPrompt="1"/>
          </p:nvPr>
        </p:nvSpPr>
        <p:spPr>
          <a:xfrm>
            <a:off x="0" y="1"/>
            <a:ext cx="9144000" cy="4507831"/>
          </a:xfrm>
        </p:spPr>
        <p:txBody>
          <a:bodyPr>
            <a:normAutofit/>
          </a:bodyPr>
          <a:lstStyle>
            <a:lvl1pPr>
              <a:defRPr sz="1200">
                <a:solidFill>
                  <a:schemeClr val="bg1">
                    <a:lumMod val="65000"/>
                  </a:schemeClr>
                </a:solidFill>
              </a:defRPr>
            </a:lvl1pPr>
          </a:lstStyle>
          <a:p>
            <a:r>
              <a:rPr lang="en-US" dirty="0"/>
              <a:t>Click icon to insert photo</a:t>
            </a:r>
          </a:p>
        </p:txBody>
      </p:sp>
    </p:spTree>
    <p:extLst>
      <p:ext uri="{BB962C8B-B14F-4D97-AF65-F5344CB8AC3E}">
        <p14:creationId xmlns:p14="http://schemas.microsoft.com/office/powerpoint/2010/main" val="120992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36.xml"/><Relationship Id="rId7" Type="http://schemas.openxmlformats.org/officeDocument/2006/relationships/theme" Target="../theme/theme1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8.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image" Target="../media/image17.png"/><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theme" Target="../theme/theme11.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9.xml"/><Relationship Id="rId7"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2.jp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2.jp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theme" Target="../theme/theme4.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image" Target="../media/image2.jp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9.png"/><Relationship Id="rId5" Type="http://schemas.openxmlformats.org/officeDocument/2006/relationships/theme" Target="../theme/theme5.xml"/><Relationship Id="rId4"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image" Target="../media/image2.jpg"/><Relationship Id="rId4" Type="http://schemas.openxmlformats.org/officeDocument/2006/relationships/image" Target="../media/image10.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image" Target="../media/image2.jpg"/><Relationship Id="rId4" Type="http://schemas.openxmlformats.org/officeDocument/2006/relationships/image" Target="../media/image11.png"/></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31.xml"/><Relationship Id="rId1" Type="http://schemas.openxmlformats.org/officeDocument/2006/relationships/slideLayout" Target="../slideLayouts/slideLayout30.xml"/><Relationship Id="rId5" Type="http://schemas.openxmlformats.org/officeDocument/2006/relationships/image" Target="../media/image2.jpg"/><Relationship Id="rId4" Type="http://schemas.openxmlformats.org/officeDocument/2006/relationships/image" Target="../media/image12.png"/></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431800" y="1339401"/>
            <a:ext cx="8280400" cy="2708310"/>
          </a:xfrm>
          <a:prstGeom prst="rect">
            <a:avLst/>
          </a:prstGeom>
        </p:spPr>
        <p:txBody>
          <a:bodyPr vert="horz" wrap="square" lIns="0" tIns="0" rIns="0" bIns="0" rtlCol="0">
            <a:no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7159016" y="4613036"/>
            <a:ext cx="873401" cy="143150"/>
          </a:xfrm>
          <a:prstGeom prst="rect">
            <a:avLst/>
          </a:prstGeom>
        </p:spPr>
        <p:txBody>
          <a:bodyPr vert="horz" wrap="none" lIns="0" tIns="0" rIns="0" bIns="0" rtlCol="0" anchor="b" anchorCtr="0"/>
          <a:lstStyle>
            <a:lvl1pPr algn="r">
              <a:defRPr sz="750">
                <a:solidFill>
                  <a:schemeClr val="tx2"/>
                </a:solidFill>
              </a:defRPr>
            </a:lvl1pPr>
          </a:lstStyle>
          <a:p>
            <a:fld id="{AC879A7C-ACFF-9743-9232-B25F81E2A560}" type="datetime1">
              <a:rPr lang="en-CA" smtClean="0"/>
              <a:t>2023-04-12</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8127600" y="4613035"/>
            <a:ext cx="564045" cy="147980"/>
          </a:xfrm>
          <a:prstGeom prst="rect">
            <a:avLst/>
          </a:prstGeom>
        </p:spPr>
        <p:txBody>
          <a:bodyPr vert="horz" wrap="none" lIns="0" tIns="0" rIns="0" bIns="0" rtlCol="0" anchor="b"/>
          <a:lstStyle>
            <a:lvl1pPr algn="r">
              <a:defRPr sz="75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userDrawn="1"/>
        </p:nvPicPr>
        <p:blipFill>
          <a:blip r:embed="rId9"/>
          <a:stretch>
            <a:fillRect/>
          </a:stretch>
        </p:blipFill>
        <p:spPr>
          <a:xfrm>
            <a:off x="0" y="-153699"/>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431800" y="448686"/>
            <a:ext cx="8280400" cy="476828"/>
          </a:xfrm>
          <a:prstGeom prst="rect">
            <a:avLst/>
          </a:prstGeom>
        </p:spPr>
        <p:txBody>
          <a:bodyPr vert="horz"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444167" y="4626353"/>
            <a:ext cx="5486401" cy="141196"/>
          </a:xfrm>
          <a:prstGeom prst="rect">
            <a:avLst/>
          </a:prstGeom>
        </p:spPr>
        <p:txBody>
          <a:bodyPr vert="horz" lIns="0" tIns="0" rIns="0" bIns="0" rtlCol="0" anchor="ctr"/>
          <a:lstStyle>
            <a:lvl1pPr algn="ctr">
              <a:defRPr sz="750">
                <a:solidFill>
                  <a:schemeClr val="tx2"/>
                </a:solidFill>
              </a:defRPr>
            </a:lvl1pPr>
          </a:lstStyle>
          <a:p>
            <a:pPr algn="l"/>
            <a:r>
              <a:rPr lang="en-US" dirty="0"/>
              <a:t>Presentation name</a:t>
            </a:r>
          </a:p>
        </p:txBody>
      </p:sp>
    </p:spTree>
    <p:extLst>
      <p:ext uri="{BB962C8B-B14F-4D97-AF65-F5344CB8AC3E}">
        <p14:creationId xmlns:p14="http://schemas.microsoft.com/office/powerpoint/2010/main" val="3204735430"/>
      </p:ext>
    </p:extLst>
  </p:cSld>
  <p:clrMap bg1="lt1" tx1="dk1" bg2="lt2" tx2="dk2" accent1="accent1" accent2="accent2" accent3="accent3" accent4="accent4" accent5="accent5" accent6="accent6" hlink="hlink" folHlink="folHlink"/>
  <p:sldLayoutIdLst>
    <p:sldLayoutId id="2147483695" r:id="rId1"/>
    <p:sldLayoutId id="2147483671" r:id="rId2"/>
    <p:sldLayoutId id="2147483672" r:id="rId3"/>
    <p:sldLayoutId id="2147483674" r:id="rId4"/>
    <p:sldLayoutId id="2147483677" r:id="rId5"/>
    <p:sldLayoutId id="2147483682" r:id="rId6"/>
  </p:sldLayoutIdLst>
  <p:hf hdr="0"/>
  <p:txStyles>
    <p:titleStyle>
      <a:lvl1pPr algn="l" defTabSz="514350" rtl="0" eaLnBrk="1" latinLnBrk="0" hangingPunct="1">
        <a:lnSpc>
          <a:spcPts val="3075"/>
        </a:lnSpc>
        <a:spcBef>
          <a:spcPct val="0"/>
        </a:spcBef>
        <a:buNone/>
        <a:defRPr sz="4000" kern="1200" cap="all" baseline="0">
          <a:solidFill>
            <a:schemeClr val="tx2"/>
          </a:solidFill>
          <a:latin typeface="+mj-lt"/>
          <a:ea typeface="+mj-ea"/>
          <a:cs typeface="+mj-cs"/>
        </a:defRPr>
      </a:lvl1pPr>
    </p:titleStyle>
    <p:bodyStyle>
      <a:lvl1pPr marL="0" indent="0" algn="l" defTabSz="514350" rtl="0" eaLnBrk="1" latinLnBrk="0" hangingPunct="1">
        <a:lnSpc>
          <a:spcPct val="90000"/>
        </a:lnSpc>
        <a:spcBef>
          <a:spcPts val="563"/>
        </a:spcBef>
        <a:buSzPct val="85000"/>
        <a:buFontTx/>
        <a:buNone/>
        <a:tabLst/>
        <a:defRPr sz="2400" b="0" i="0" kern="1200">
          <a:solidFill>
            <a:schemeClr val="tx2"/>
          </a:solidFill>
          <a:latin typeface="Calibri Light" panose="020F0302020204030204" pitchFamily="34" charset="0"/>
          <a:ea typeface="+mn-ea"/>
          <a:cs typeface="Calibri Light" panose="020F0302020204030204" pitchFamily="34" charset="0"/>
        </a:defRPr>
      </a:lvl1pPr>
      <a:lvl2pPr marL="357188" indent="-176213" algn="l" defTabSz="514350" rtl="0" eaLnBrk="1" latinLnBrk="0" hangingPunct="1">
        <a:lnSpc>
          <a:spcPct val="90000"/>
        </a:lnSpc>
        <a:spcBef>
          <a:spcPts val="281"/>
        </a:spcBef>
        <a:buSzPct val="85000"/>
        <a:buFont typeface="Wingdings" pitchFamily="2" charset="2"/>
        <a:buChar char="§"/>
        <a:tabLst/>
        <a:defRPr sz="2000" b="0" i="0" kern="1200">
          <a:solidFill>
            <a:schemeClr val="tx2"/>
          </a:solidFill>
          <a:latin typeface="Calibri Light" panose="020F0302020204030204" pitchFamily="34" charset="0"/>
          <a:ea typeface="+mn-ea"/>
          <a:cs typeface="Calibri Light" panose="020F0302020204030204" pitchFamily="34" charset="0"/>
        </a:defRPr>
      </a:lvl2pPr>
      <a:lvl3pPr marL="533400" indent="-176213" algn="l" defTabSz="514350" rtl="0" eaLnBrk="1" latinLnBrk="0" hangingPunct="1">
        <a:lnSpc>
          <a:spcPct val="90000"/>
        </a:lnSpc>
        <a:spcBef>
          <a:spcPts val="281"/>
        </a:spcBef>
        <a:buSzPct val="85000"/>
        <a:buFont typeface="Wingdings" pitchFamily="2" charset="2"/>
        <a:buChar char="§"/>
        <a:tabLst/>
        <a:defRPr sz="1800" b="0" i="0" kern="1200">
          <a:solidFill>
            <a:schemeClr val="tx2"/>
          </a:solidFill>
          <a:latin typeface="Calibri Light" panose="020F0302020204030204" pitchFamily="34" charset="0"/>
          <a:ea typeface="+mn-ea"/>
          <a:cs typeface="Calibri Light" panose="020F0302020204030204" pitchFamily="34" charset="0"/>
        </a:defRPr>
      </a:lvl3pPr>
      <a:lvl4pPr marL="668338" indent="-134938" algn="l" defTabSz="514350" rtl="0" eaLnBrk="1" latinLnBrk="0" hangingPunct="1">
        <a:lnSpc>
          <a:spcPct val="90000"/>
        </a:lnSpc>
        <a:spcBef>
          <a:spcPts val="281"/>
        </a:spcBef>
        <a:buSzPct val="85000"/>
        <a:buFont typeface="Wingdings" pitchFamily="2" charset="2"/>
        <a:buChar char="§"/>
        <a:tabLst/>
        <a:defRPr sz="1600" b="0" i="0" kern="1200">
          <a:solidFill>
            <a:schemeClr val="tx2"/>
          </a:solidFill>
          <a:latin typeface="Calibri Light" panose="020F0302020204030204" pitchFamily="34" charset="0"/>
          <a:ea typeface="+mn-ea"/>
          <a:cs typeface="Calibri Light" panose="020F0302020204030204" pitchFamily="34" charset="0"/>
        </a:defRPr>
      </a:lvl4pPr>
      <a:lvl5pPr marL="801688" indent="-133350" algn="l" defTabSz="514350" rtl="0" eaLnBrk="1" latinLnBrk="0" hangingPunct="1">
        <a:lnSpc>
          <a:spcPct val="90000"/>
        </a:lnSpc>
        <a:spcBef>
          <a:spcPts val="281"/>
        </a:spcBef>
        <a:buSzPct val="85000"/>
        <a:buFont typeface="Wingdings" pitchFamily="2" charset="2"/>
        <a:buChar char="§"/>
        <a:tabLst/>
        <a:defRPr sz="1400" b="0" i="0" kern="1200">
          <a:solidFill>
            <a:schemeClr val="tx2"/>
          </a:solidFill>
          <a:latin typeface="Calibri Light" panose="020F0302020204030204" pitchFamily="34" charset="0"/>
          <a:ea typeface="+mn-ea"/>
          <a:cs typeface="Calibri Light" panose="020F030202020403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260" userDrawn="1">
          <p15:clr>
            <a:srgbClr val="F26B43"/>
          </p15:clr>
        </p15:guide>
        <p15:guide id="4" orient="horz" pos="2981" userDrawn="1">
          <p15:clr>
            <a:srgbClr val="F26B43"/>
          </p15:clr>
        </p15:guide>
        <p15:guide id="5" pos="272" userDrawn="1">
          <p15:clr>
            <a:srgbClr val="F26B43"/>
          </p15:clr>
        </p15:guide>
        <p15:guide id="6" pos="5488" userDrawn="1">
          <p15:clr>
            <a:srgbClr val="F26B43"/>
          </p15:clr>
        </p15:guide>
        <p15:guide id="7" orient="horz" pos="583" userDrawn="1">
          <p15:clr>
            <a:srgbClr val="F26B43"/>
          </p15:clr>
        </p15:guide>
        <p15:guide id="8" orient="horz" pos="838"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8"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218E70-8BFB-DA46-8B57-8FF8B96FEFBD}"/>
              </a:ext>
            </a:extLst>
          </p:cNvPr>
          <p:cNvSpPr>
            <a:spLocks noGrp="1"/>
          </p:cNvSpPr>
          <p:nvPr>
            <p:ph type="title"/>
          </p:nvPr>
        </p:nvSpPr>
        <p:spPr>
          <a:xfrm>
            <a:off x="338789" y="73625"/>
            <a:ext cx="8469723" cy="662623"/>
          </a:xfrm>
          <a:prstGeom prst="rect">
            <a:avLst/>
          </a:prstGeom>
        </p:spPr>
        <p:txBody>
          <a:bodyPr vert="horz" lIns="35991" tIns="35991" rIns="35991" bIns="3600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81A635C-DC19-1441-903B-30C1C5FFF80F}"/>
              </a:ext>
            </a:extLst>
          </p:cNvPr>
          <p:cNvSpPr>
            <a:spLocks noGrp="1"/>
          </p:cNvSpPr>
          <p:nvPr>
            <p:ph type="body" idx="1"/>
          </p:nvPr>
        </p:nvSpPr>
        <p:spPr>
          <a:xfrm>
            <a:off x="338789" y="957121"/>
            <a:ext cx="8469723" cy="3644425"/>
          </a:xfrm>
          <a:prstGeom prst="rect">
            <a:avLst/>
          </a:prstGeom>
        </p:spPr>
        <p:txBody>
          <a:bodyPr vert="horz" lIns="36000" tIns="36000" rIns="36000" bIns="3600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Box 3">
            <a:extLst>
              <a:ext uri="{FF2B5EF4-FFF2-40B4-BE49-F238E27FC236}">
                <a16:creationId xmlns:a16="http://schemas.microsoft.com/office/drawing/2014/main" id="{A350E7D8-23A1-482D-BFBD-9C5C4EF0CBA5}"/>
              </a:ext>
            </a:extLst>
          </p:cNvPr>
          <p:cNvSpPr txBox="1"/>
          <p:nvPr userDrawn="1"/>
        </p:nvSpPr>
        <p:spPr>
          <a:xfrm>
            <a:off x="323777" y="4890590"/>
            <a:ext cx="4061930" cy="147332"/>
          </a:xfrm>
          <a:prstGeom prst="rect">
            <a:avLst/>
          </a:prstGeom>
          <a:noFill/>
        </p:spPr>
        <p:txBody>
          <a:bodyPr wrap="none" lIns="18407" tIns="18407" rIns="18407" bIns="18407"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CA" sz="716" b="1" i="0" u="none" strike="noStrike" kern="1200" cap="none" spc="102" normalizeH="0" baseline="0" noProof="0">
                <a:ln>
                  <a:noFill/>
                </a:ln>
                <a:solidFill>
                  <a:srgbClr val="CA9296"/>
                </a:solidFill>
                <a:effectLst/>
                <a:uLnTx/>
                <a:uFillTx/>
                <a:latin typeface="Arial" panose="020B0604020202020204" pitchFamily="34" charset="0"/>
                <a:ea typeface="+mn-ea"/>
                <a:cs typeface="Arial" panose="020B0604020202020204" pitchFamily="34" charset="0"/>
              </a:rPr>
              <a:t>//</a:t>
            </a:r>
            <a:r>
              <a:rPr kumimoji="0" lang="en-CA" sz="716" b="0" i="0" u="none" strike="noStrike" kern="1200" cap="none" spc="102" normalizeH="0" baseline="0" noProof="0">
                <a:ln>
                  <a:noFill/>
                </a:ln>
                <a:solidFill>
                  <a:srgbClr val="CA9296"/>
                </a:solidFill>
                <a:effectLst/>
                <a:uLnTx/>
                <a:uFillTx/>
                <a:latin typeface="Arial" panose="020B0604020202020204" pitchFamily="34" charset="0"/>
                <a:ea typeface="+mn-ea"/>
                <a:cs typeface="Arial" panose="020B0604020202020204" pitchFamily="34" charset="0"/>
              </a:rPr>
              <a:t> DRAFT WORKING PAPER – INTERNAL DISCUSSION PURPOSES ONLY </a:t>
            </a:r>
            <a:r>
              <a:rPr kumimoji="0" lang="en-CA" sz="716" b="1" i="0" u="none" strike="noStrike" kern="1200" cap="none" spc="102" normalizeH="0" baseline="0" noProof="0">
                <a:ln>
                  <a:noFill/>
                </a:ln>
                <a:solidFill>
                  <a:srgbClr val="CA9296"/>
                </a:solidFill>
                <a:effectLst/>
                <a:uLnTx/>
                <a:uFillTx/>
                <a:latin typeface="Arial" panose="020B0604020202020204" pitchFamily="34" charset="0"/>
                <a:ea typeface="+mn-ea"/>
                <a:cs typeface="Arial" panose="020B0604020202020204" pitchFamily="34" charset="0"/>
              </a:rPr>
              <a:t>//</a:t>
            </a:r>
          </a:p>
        </p:txBody>
      </p:sp>
      <p:sp>
        <p:nvSpPr>
          <p:cNvPr id="6" name="TextBox 5">
            <a:extLst>
              <a:ext uri="{FF2B5EF4-FFF2-40B4-BE49-F238E27FC236}">
                <a16:creationId xmlns:a16="http://schemas.microsoft.com/office/drawing/2014/main" id="{3E5BC676-31D1-4B9D-901B-2354FB3629E4}"/>
              </a:ext>
            </a:extLst>
          </p:cNvPr>
          <p:cNvSpPr txBox="1"/>
          <p:nvPr userDrawn="1"/>
        </p:nvSpPr>
        <p:spPr>
          <a:xfrm>
            <a:off x="323777" y="5008015"/>
            <a:ext cx="1066337" cy="123800"/>
          </a:xfrm>
          <a:prstGeom prst="rect">
            <a:avLst/>
          </a:prstGeom>
          <a:noFill/>
        </p:spPr>
        <p:txBody>
          <a:bodyPr wrap="square" lIns="18407" tIns="18407" rIns="18407" bIns="18407"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CA" sz="563" b="0" i="0" u="none" strike="noStrike" kern="600" cap="none" spc="0" normalizeH="0" baseline="0" noProof="0">
                <a:ln>
                  <a:noFill/>
                </a:ln>
                <a:solidFill>
                  <a:srgbClr val="CA9296"/>
                </a:solidFill>
                <a:effectLst/>
                <a:uLnTx/>
                <a:uFillTx/>
                <a:latin typeface="Arial" panose="020B0604020202020204" pitchFamily="34" charset="0"/>
                <a:ea typeface="+mn-ea"/>
                <a:cs typeface="Arial" panose="020B0604020202020204" pitchFamily="34" charset="0"/>
              </a:rPr>
              <a:t>2019-OCT-11 ver. 7d</a:t>
            </a:r>
          </a:p>
        </p:txBody>
      </p:sp>
    </p:spTree>
    <p:extLst>
      <p:ext uri="{BB962C8B-B14F-4D97-AF65-F5344CB8AC3E}">
        <p14:creationId xmlns:p14="http://schemas.microsoft.com/office/powerpoint/2010/main" val="292761400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4" r:id="rId3"/>
    <p:sldLayoutId id="2147483745" r:id="rId4"/>
    <p:sldLayoutId id="2147483748" r:id="rId5"/>
    <p:sldLayoutId id="2147483752" r:id="rId6"/>
  </p:sldLayoutIdLst>
  <p:txStyles>
    <p:titleStyle>
      <a:lvl1pPr algn="ctr" defTabSz="621723" rtl="0" eaLnBrk="0" fontAlgn="base" hangingPunct="0">
        <a:spcBef>
          <a:spcPct val="0"/>
        </a:spcBef>
        <a:spcAft>
          <a:spcPct val="0"/>
        </a:spcAft>
        <a:defRPr sz="3068" b="0" i="0" kern="800" spc="-15" baseline="0">
          <a:solidFill>
            <a:srgbClr val="800000"/>
          </a:solidFill>
          <a:latin typeface="Franklin Gothic Demi Cond" panose="020B0706030402020204" pitchFamily="34" charset="0"/>
          <a:ea typeface="+mj-ea"/>
          <a:cs typeface="Arial" panose="020B0604020202020204" pitchFamily="34" charset="0"/>
        </a:defRPr>
      </a:lvl1pPr>
      <a:lvl2pPr algn="ctr" defTabSz="621723" rtl="0" eaLnBrk="0" fontAlgn="base" hangingPunct="0">
        <a:spcBef>
          <a:spcPct val="0"/>
        </a:spcBef>
        <a:spcAft>
          <a:spcPct val="0"/>
        </a:spcAft>
        <a:defRPr sz="3017" b="1">
          <a:solidFill>
            <a:schemeClr val="accent1"/>
          </a:solidFill>
          <a:latin typeface="Arial" panose="020B0604020202020204" pitchFamily="34" charset="0"/>
          <a:cs typeface="Arial" panose="020B0604020202020204" pitchFamily="34" charset="0"/>
        </a:defRPr>
      </a:lvl2pPr>
      <a:lvl3pPr algn="ctr" defTabSz="621723" rtl="0" eaLnBrk="0" fontAlgn="base" hangingPunct="0">
        <a:spcBef>
          <a:spcPct val="0"/>
        </a:spcBef>
        <a:spcAft>
          <a:spcPct val="0"/>
        </a:spcAft>
        <a:defRPr sz="3017" b="1">
          <a:solidFill>
            <a:schemeClr val="accent1"/>
          </a:solidFill>
          <a:latin typeface="Arial" panose="020B0604020202020204" pitchFamily="34" charset="0"/>
          <a:cs typeface="Arial" panose="020B0604020202020204" pitchFamily="34" charset="0"/>
        </a:defRPr>
      </a:lvl3pPr>
      <a:lvl4pPr algn="ctr" defTabSz="621723" rtl="0" eaLnBrk="0" fontAlgn="base" hangingPunct="0">
        <a:spcBef>
          <a:spcPct val="0"/>
        </a:spcBef>
        <a:spcAft>
          <a:spcPct val="0"/>
        </a:spcAft>
        <a:defRPr sz="3017" b="1">
          <a:solidFill>
            <a:schemeClr val="accent1"/>
          </a:solidFill>
          <a:latin typeface="Arial" panose="020B0604020202020204" pitchFamily="34" charset="0"/>
          <a:cs typeface="Arial" panose="020B0604020202020204" pitchFamily="34" charset="0"/>
        </a:defRPr>
      </a:lvl4pPr>
      <a:lvl5pPr algn="ctr" defTabSz="621723" rtl="0" eaLnBrk="0" fontAlgn="base" hangingPunct="0">
        <a:spcBef>
          <a:spcPct val="0"/>
        </a:spcBef>
        <a:spcAft>
          <a:spcPct val="0"/>
        </a:spcAft>
        <a:defRPr sz="3017" b="1">
          <a:solidFill>
            <a:schemeClr val="accent1"/>
          </a:solidFill>
          <a:latin typeface="Arial" panose="020B0604020202020204" pitchFamily="34" charset="0"/>
          <a:cs typeface="Arial" panose="020B0604020202020204" pitchFamily="34" charset="0"/>
        </a:defRPr>
      </a:lvl5pPr>
      <a:lvl6pPr marL="233686" algn="ctr" defTabSz="622353" rtl="0" fontAlgn="base">
        <a:spcBef>
          <a:spcPct val="0"/>
        </a:spcBef>
        <a:spcAft>
          <a:spcPct val="0"/>
        </a:spcAft>
        <a:defRPr sz="3017" b="1">
          <a:solidFill>
            <a:srgbClr val="05486C"/>
          </a:solidFill>
          <a:latin typeface="Arial" panose="020B0604020202020204" pitchFamily="34" charset="0"/>
          <a:cs typeface="Arial" panose="020B0604020202020204" pitchFamily="34" charset="0"/>
        </a:defRPr>
      </a:lvl6pPr>
      <a:lvl7pPr marL="467375" algn="ctr" defTabSz="622353" rtl="0" fontAlgn="base">
        <a:spcBef>
          <a:spcPct val="0"/>
        </a:spcBef>
        <a:spcAft>
          <a:spcPct val="0"/>
        </a:spcAft>
        <a:defRPr sz="3017" b="1">
          <a:solidFill>
            <a:srgbClr val="05486C"/>
          </a:solidFill>
          <a:latin typeface="Arial" panose="020B0604020202020204" pitchFamily="34" charset="0"/>
          <a:cs typeface="Arial" panose="020B0604020202020204" pitchFamily="34" charset="0"/>
        </a:defRPr>
      </a:lvl7pPr>
      <a:lvl8pPr marL="701061" algn="ctr" defTabSz="622353" rtl="0" fontAlgn="base">
        <a:spcBef>
          <a:spcPct val="0"/>
        </a:spcBef>
        <a:spcAft>
          <a:spcPct val="0"/>
        </a:spcAft>
        <a:defRPr sz="3017" b="1">
          <a:solidFill>
            <a:srgbClr val="05486C"/>
          </a:solidFill>
          <a:latin typeface="Arial" panose="020B0604020202020204" pitchFamily="34" charset="0"/>
          <a:cs typeface="Arial" panose="020B0604020202020204" pitchFamily="34" charset="0"/>
        </a:defRPr>
      </a:lvl8pPr>
      <a:lvl9pPr marL="934745" algn="ctr" defTabSz="622353" rtl="0" fontAlgn="base">
        <a:spcBef>
          <a:spcPct val="0"/>
        </a:spcBef>
        <a:spcAft>
          <a:spcPct val="0"/>
        </a:spcAft>
        <a:defRPr sz="3017" b="1">
          <a:solidFill>
            <a:srgbClr val="05486C"/>
          </a:solidFill>
          <a:latin typeface="Arial" panose="020B0604020202020204" pitchFamily="34" charset="0"/>
          <a:cs typeface="Arial" panose="020B0604020202020204" pitchFamily="34" charset="0"/>
        </a:defRPr>
      </a:lvl9pPr>
    </p:titleStyle>
    <p:bodyStyle>
      <a:lvl1pPr marL="183433" indent="-183433" algn="l" defTabSz="621723" rtl="0" eaLnBrk="0" fontAlgn="base" hangingPunct="0">
        <a:spcBef>
          <a:spcPct val="20000"/>
        </a:spcBef>
        <a:spcAft>
          <a:spcPct val="0"/>
        </a:spcAft>
        <a:buFont typeface="Wingdings" panose="05000000000000000000" pitchFamily="2" charset="2"/>
        <a:buChar char="§"/>
        <a:defRPr sz="2147" kern="800" spc="-15">
          <a:solidFill>
            <a:schemeClr val="tx1"/>
          </a:solidFill>
          <a:latin typeface="+mn-lt"/>
          <a:ea typeface="+mn-ea"/>
          <a:cs typeface="Arial" panose="020B0604020202020204" pitchFamily="34" charset="0"/>
        </a:defRPr>
      </a:lvl1pPr>
      <a:lvl2pPr marL="366866" indent="-183433" algn="l" defTabSz="621723" rtl="0" eaLnBrk="0" fontAlgn="base" hangingPunct="0">
        <a:spcBef>
          <a:spcPct val="20000"/>
        </a:spcBef>
        <a:spcAft>
          <a:spcPct val="0"/>
        </a:spcAft>
        <a:buFont typeface="Arial" panose="020B0604020202020204" pitchFamily="34" charset="0"/>
        <a:buChar char="•"/>
        <a:defRPr sz="1892" kern="800" spc="-15">
          <a:solidFill>
            <a:schemeClr val="tx1"/>
          </a:solidFill>
          <a:latin typeface="+mn-lt"/>
          <a:ea typeface="+mn-ea"/>
          <a:cs typeface="Arial" panose="020B0604020202020204" pitchFamily="34" charset="0"/>
        </a:defRPr>
      </a:lvl2pPr>
      <a:lvl3pPr marL="550298" indent="-183433" algn="l" defTabSz="621723" rtl="0" eaLnBrk="0" fontAlgn="base" hangingPunct="0">
        <a:spcBef>
          <a:spcPct val="20000"/>
        </a:spcBef>
        <a:spcAft>
          <a:spcPct val="0"/>
        </a:spcAft>
        <a:buFont typeface="Arial" panose="020B0604020202020204" pitchFamily="34" charset="0"/>
        <a:buChar char="•"/>
        <a:defRPr sz="1636" kern="800" spc="-15">
          <a:solidFill>
            <a:schemeClr val="tx1"/>
          </a:solidFill>
          <a:latin typeface="+mn-lt"/>
          <a:ea typeface="+mn-ea"/>
          <a:cs typeface="Arial" panose="020B0604020202020204" pitchFamily="34" charset="0"/>
        </a:defRPr>
      </a:lvl3pPr>
      <a:lvl4pPr marL="733731" indent="-183433" algn="l" defTabSz="621723" rtl="0" eaLnBrk="0" fontAlgn="base" hangingPunct="0">
        <a:spcBef>
          <a:spcPct val="20000"/>
        </a:spcBef>
        <a:spcAft>
          <a:spcPct val="0"/>
        </a:spcAft>
        <a:buFont typeface="Arial" panose="020B0604020202020204" pitchFamily="34" charset="0"/>
        <a:buChar char="–"/>
        <a:defRPr sz="1329" kern="800" spc="-15">
          <a:solidFill>
            <a:schemeClr val="tx1"/>
          </a:solidFill>
          <a:latin typeface="+mn-lt"/>
          <a:ea typeface="+mn-ea"/>
          <a:cs typeface="Arial" panose="020B0604020202020204" pitchFamily="34" charset="0"/>
        </a:defRPr>
      </a:lvl4pPr>
      <a:lvl5pPr marL="917164" indent="-183433" algn="l" defTabSz="621723" rtl="0" eaLnBrk="0" fontAlgn="base" hangingPunct="0">
        <a:spcBef>
          <a:spcPct val="20000"/>
        </a:spcBef>
        <a:spcAft>
          <a:spcPct val="0"/>
        </a:spcAft>
        <a:buFont typeface="Arial" panose="020B0604020202020204" pitchFamily="34" charset="0"/>
        <a:buChar char="»"/>
        <a:defRPr sz="1329" kern="800" spc="-15">
          <a:solidFill>
            <a:schemeClr val="tx1"/>
          </a:solidFill>
          <a:latin typeface="+mn-lt"/>
          <a:ea typeface="+mn-ea"/>
          <a:cs typeface="Arial" panose="020B0604020202020204" pitchFamily="34" charset="0"/>
        </a:defRPr>
      </a:lvl5pPr>
      <a:lvl6pPr marL="1711916" indent="-155630" algn="l" defTabSz="622514" rtl="0" eaLnBrk="1" latinLnBrk="0" hangingPunct="1">
        <a:spcBef>
          <a:spcPct val="20000"/>
        </a:spcBef>
        <a:buFont typeface="Arial" panose="020B0604020202020204" pitchFamily="34" charset="0"/>
        <a:buChar char="•"/>
        <a:defRPr sz="1329" kern="1200">
          <a:solidFill>
            <a:schemeClr val="tx1"/>
          </a:solidFill>
          <a:latin typeface="+mn-lt"/>
          <a:ea typeface="+mn-ea"/>
          <a:cs typeface="+mn-cs"/>
        </a:defRPr>
      </a:lvl6pPr>
      <a:lvl7pPr marL="2023172" indent="-155630" algn="l" defTabSz="622514" rtl="0" eaLnBrk="1" latinLnBrk="0" hangingPunct="1">
        <a:spcBef>
          <a:spcPct val="20000"/>
        </a:spcBef>
        <a:buFont typeface="Arial" panose="020B0604020202020204" pitchFamily="34" charset="0"/>
        <a:buChar char="•"/>
        <a:defRPr sz="1329" kern="1200">
          <a:solidFill>
            <a:schemeClr val="tx1"/>
          </a:solidFill>
          <a:latin typeface="+mn-lt"/>
          <a:ea typeface="+mn-ea"/>
          <a:cs typeface="+mn-cs"/>
        </a:defRPr>
      </a:lvl7pPr>
      <a:lvl8pPr marL="2334430" indent="-155630" algn="l" defTabSz="622514" rtl="0" eaLnBrk="1" latinLnBrk="0" hangingPunct="1">
        <a:spcBef>
          <a:spcPct val="20000"/>
        </a:spcBef>
        <a:buFont typeface="Arial" panose="020B0604020202020204" pitchFamily="34" charset="0"/>
        <a:buChar char="•"/>
        <a:defRPr sz="1329" kern="1200">
          <a:solidFill>
            <a:schemeClr val="tx1"/>
          </a:solidFill>
          <a:latin typeface="+mn-lt"/>
          <a:ea typeface="+mn-ea"/>
          <a:cs typeface="+mn-cs"/>
        </a:defRPr>
      </a:lvl8pPr>
      <a:lvl9pPr marL="2645687" indent="-155630" algn="l" defTabSz="622514" rtl="0" eaLnBrk="1" latinLnBrk="0" hangingPunct="1">
        <a:spcBef>
          <a:spcPct val="20000"/>
        </a:spcBef>
        <a:buFont typeface="Arial" panose="020B0604020202020204" pitchFamily="34" charset="0"/>
        <a:buChar char="•"/>
        <a:defRPr sz="1329" kern="1200">
          <a:solidFill>
            <a:schemeClr val="tx1"/>
          </a:solidFill>
          <a:latin typeface="+mn-lt"/>
          <a:ea typeface="+mn-ea"/>
          <a:cs typeface="+mn-cs"/>
        </a:defRPr>
      </a:lvl9pPr>
    </p:bodyStyle>
    <p:otherStyle>
      <a:defPPr>
        <a:defRPr lang="en-US"/>
      </a:defPPr>
      <a:lvl1pPr marL="0" algn="l" defTabSz="622514" rtl="0" eaLnBrk="1" latinLnBrk="0" hangingPunct="1">
        <a:defRPr sz="1227" kern="1200">
          <a:solidFill>
            <a:schemeClr val="tx1"/>
          </a:solidFill>
          <a:latin typeface="+mn-lt"/>
          <a:ea typeface="+mn-ea"/>
          <a:cs typeface="+mn-cs"/>
        </a:defRPr>
      </a:lvl1pPr>
      <a:lvl2pPr marL="311258" algn="l" defTabSz="622514" rtl="0" eaLnBrk="1" latinLnBrk="0" hangingPunct="1">
        <a:defRPr sz="1227" kern="1200">
          <a:solidFill>
            <a:schemeClr val="tx1"/>
          </a:solidFill>
          <a:latin typeface="+mn-lt"/>
          <a:ea typeface="+mn-ea"/>
          <a:cs typeface="+mn-cs"/>
        </a:defRPr>
      </a:lvl2pPr>
      <a:lvl3pPr marL="622514" algn="l" defTabSz="622514" rtl="0" eaLnBrk="1" latinLnBrk="0" hangingPunct="1">
        <a:defRPr sz="1227" kern="1200">
          <a:solidFill>
            <a:schemeClr val="tx1"/>
          </a:solidFill>
          <a:latin typeface="+mn-lt"/>
          <a:ea typeface="+mn-ea"/>
          <a:cs typeface="+mn-cs"/>
        </a:defRPr>
      </a:lvl3pPr>
      <a:lvl4pPr marL="933772" algn="l" defTabSz="622514" rtl="0" eaLnBrk="1" latinLnBrk="0" hangingPunct="1">
        <a:defRPr sz="1227" kern="1200">
          <a:solidFill>
            <a:schemeClr val="tx1"/>
          </a:solidFill>
          <a:latin typeface="+mn-lt"/>
          <a:ea typeface="+mn-ea"/>
          <a:cs typeface="+mn-cs"/>
        </a:defRPr>
      </a:lvl4pPr>
      <a:lvl5pPr marL="1245029" algn="l" defTabSz="622514" rtl="0" eaLnBrk="1" latinLnBrk="0" hangingPunct="1">
        <a:defRPr sz="1227" kern="1200">
          <a:solidFill>
            <a:schemeClr val="tx1"/>
          </a:solidFill>
          <a:latin typeface="+mn-lt"/>
          <a:ea typeface="+mn-ea"/>
          <a:cs typeface="+mn-cs"/>
        </a:defRPr>
      </a:lvl5pPr>
      <a:lvl6pPr marL="1556287" algn="l" defTabSz="622514" rtl="0" eaLnBrk="1" latinLnBrk="0" hangingPunct="1">
        <a:defRPr sz="1227" kern="1200">
          <a:solidFill>
            <a:schemeClr val="tx1"/>
          </a:solidFill>
          <a:latin typeface="+mn-lt"/>
          <a:ea typeface="+mn-ea"/>
          <a:cs typeface="+mn-cs"/>
        </a:defRPr>
      </a:lvl6pPr>
      <a:lvl7pPr marL="1867542" algn="l" defTabSz="622514" rtl="0" eaLnBrk="1" latinLnBrk="0" hangingPunct="1">
        <a:defRPr sz="1227" kern="1200">
          <a:solidFill>
            <a:schemeClr val="tx1"/>
          </a:solidFill>
          <a:latin typeface="+mn-lt"/>
          <a:ea typeface="+mn-ea"/>
          <a:cs typeface="+mn-cs"/>
        </a:defRPr>
      </a:lvl7pPr>
      <a:lvl8pPr marL="2178800" algn="l" defTabSz="622514" rtl="0" eaLnBrk="1" latinLnBrk="0" hangingPunct="1">
        <a:defRPr sz="1227" kern="1200">
          <a:solidFill>
            <a:schemeClr val="tx1"/>
          </a:solidFill>
          <a:latin typeface="+mn-lt"/>
          <a:ea typeface="+mn-ea"/>
          <a:cs typeface="+mn-cs"/>
        </a:defRPr>
      </a:lvl8pPr>
      <a:lvl9pPr marL="2490056" algn="l" defTabSz="622514" rtl="0" eaLnBrk="1" latinLnBrk="0" hangingPunct="1">
        <a:defRPr sz="12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73">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4825593"/>
            <a:ext cx="9144000" cy="3186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b="0" i="0">
              <a:solidFill>
                <a:schemeClr val="tx1"/>
              </a:solidFill>
              <a:latin typeface="HGPGothicE" charset="-128"/>
              <a:ea typeface="HGPGothicE" charset="-128"/>
            </a:endParaRPr>
          </a:p>
        </p:txBody>
      </p:sp>
      <p:sp>
        <p:nvSpPr>
          <p:cNvPr id="8" name="TextBox 12"/>
          <p:cNvSpPr txBox="1"/>
          <p:nvPr/>
        </p:nvSpPr>
        <p:spPr bwMode="gray">
          <a:xfrm>
            <a:off x="536581" y="4944998"/>
            <a:ext cx="2362200" cy="92333"/>
          </a:xfrm>
          <a:prstGeom prst="rect">
            <a:avLst/>
          </a:prstGeom>
          <a:noFill/>
        </p:spPr>
        <p:txBody>
          <a:bodyPr tIns="0" bIns="0">
            <a:spAutoFit/>
          </a:bodyPr>
          <a:lstStyle/>
          <a:p>
            <a:pPr marL="0" marR="0" indent="0" algn="l" defTabSz="457166" rtl="0" eaLnBrk="1" fontAlgn="auto" latinLnBrk="0" hangingPunct="1">
              <a:lnSpc>
                <a:spcPct val="100000"/>
              </a:lnSpc>
              <a:spcBef>
                <a:spcPts val="0"/>
              </a:spcBef>
              <a:spcAft>
                <a:spcPts val="0"/>
              </a:spcAft>
              <a:buClrTx/>
              <a:buSzTx/>
              <a:buFontTx/>
              <a:buNone/>
              <a:tabLst/>
              <a:defRPr/>
            </a:pPr>
            <a:r>
              <a:rPr kumimoji="0" lang="en-US" altLang="ja-JP" sz="600" b="0" i="0">
                <a:solidFill>
                  <a:schemeClr val="bg1"/>
                </a:solidFill>
                <a:latin typeface="+mn-lt"/>
                <a:ea typeface="HGPGothicE" charset="-128"/>
                <a:cs typeface="Meiryo UI" pitchFamily="50" charset="-128"/>
              </a:rPr>
              <a:t>© 2018 NTT DATA, Inc. All rights reserved.</a:t>
            </a:r>
          </a:p>
        </p:txBody>
      </p:sp>
      <p:sp>
        <p:nvSpPr>
          <p:cNvPr id="9" name="TextBox 16"/>
          <p:cNvSpPr txBox="1"/>
          <p:nvPr/>
        </p:nvSpPr>
        <p:spPr bwMode="white">
          <a:xfrm>
            <a:off x="4320865" y="4913612"/>
            <a:ext cx="502673" cy="138499"/>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900" b="0" i="0">
                <a:solidFill>
                  <a:schemeClr val="bg1"/>
                </a:solidFill>
                <a:latin typeface="+mn-lt"/>
                <a:ea typeface="HGPGothicE" charset="-128"/>
                <a:cs typeface="HGPGothicE" charset="-128"/>
              </a:rPr>
              <a:pPr algn="ctr" fontAlgn="auto">
                <a:spcBef>
                  <a:spcPts val="0"/>
                </a:spcBef>
                <a:spcAft>
                  <a:spcPts val="0"/>
                </a:spcAft>
                <a:defRPr/>
              </a:pPr>
              <a:t>‹#›</a:t>
            </a:fld>
            <a:endParaRPr lang="en-US" sz="900" b="0" i="0">
              <a:solidFill>
                <a:schemeClr val="bg1"/>
              </a:solidFill>
              <a:latin typeface="+mn-lt"/>
              <a:ea typeface="HGPGothicE" charset="-128"/>
              <a:cs typeface="HGPGothicE" charset="-128"/>
            </a:endParaRPr>
          </a:p>
        </p:txBody>
      </p:sp>
      <p:pic>
        <p:nvPicPr>
          <p:cNvPr id="4" name="図 3"/>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082391" y="4877814"/>
            <a:ext cx="883763" cy="222131"/>
          </a:xfrm>
          <a:prstGeom prst="rect">
            <a:avLst/>
          </a:prstGeom>
        </p:spPr>
      </p:pic>
      <p:pic>
        <p:nvPicPr>
          <p:cNvPr id="20" name="図 1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bwMode="gray">
          <a:xfrm>
            <a:off x="1" y="4186238"/>
            <a:ext cx="531812" cy="957263"/>
          </a:xfrm>
          <a:prstGeom prst="rect">
            <a:avLst/>
          </a:prstGeom>
        </p:spPr>
      </p:pic>
    </p:spTree>
    <p:extLst>
      <p:ext uri="{BB962C8B-B14F-4D97-AF65-F5344CB8AC3E}">
        <p14:creationId xmlns:p14="http://schemas.microsoft.com/office/powerpoint/2010/main" val="3595085946"/>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61" r:id="rId6"/>
    <p:sldLayoutId id="2147483762" r:id="rId7"/>
    <p:sldLayoutId id="2147483763" r:id="rId8"/>
    <p:sldLayoutId id="2147483765" r:id="rId9"/>
    <p:sldLayoutId id="2147483768" r:id="rId10"/>
  </p:sldLayoutIdLst>
  <p:hf hdr="0" dt="0"/>
  <p:txStyles>
    <p:titleStyle>
      <a:lvl1pPr algn="l" defTabSz="457166" rtl="0" eaLnBrk="1" fontAlgn="base" hangingPunct="1">
        <a:spcBef>
          <a:spcPct val="0"/>
        </a:spcBef>
        <a:spcAft>
          <a:spcPct val="0"/>
        </a:spcAft>
        <a:defRPr kumimoji="1" sz="1800" b="0" i="0" kern="1200" spc="150" baseline="0">
          <a:solidFill>
            <a:srgbClr val="404040"/>
          </a:solidFill>
          <a:latin typeface="HGPGothicE" charset="-128"/>
          <a:ea typeface="HGPGothicE" charset="-128"/>
          <a:cs typeface="HGPGothicE" charset="-128"/>
        </a:defRPr>
      </a:lvl1pPr>
      <a:lvl2pPr algn="l" defTabSz="457166" rtl="0" eaLnBrk="1" fontAlgn="base" hangingPunct="1">
        <a:spcBef>
          <a:spcPct val="0"/>
        </a:spcBef>
        <a:spcAft>
          <a:spcPct val="0"/>
        </a:spcAft>
        <a:defRPr kumimoji="1" sz="2000">
          <a:solidFill>
            <a:schemeClr val="tx1"/>
          </a:solidFill>
          <a:latin typeface="Arial" pitchFamily="34" charset="0"/>
          <a:ea typeface="HGP創英角ｺﾞｼｯｸUB"/>
          <a:cs typeface="Arial" pitchFamily="34" charset="0"/>
        </a:defRPr>
      </a:lvl2pPr>
      <a:lvl3pPr algn="l" defTabSz="457166" rtl="0" eaLnBrk="1" fontAlgn="base" hangingPunct="1">
        <a:spcBef>
          <a:spcPct val="0"/>
        </a:spcBef>
        <a:spcAft>
          <a:spcPct val="0"/>
        </a:spcAft>
        <a:defRPr kumimoji="1" sz="2000">
          <a:solidFill>
            <a:schemeClr val="tx1"/>
          </a:solidFill>
          <a:latin typeface="Arial" pitchFamily="34" charset="0"/>
          <a:ea typeface="HGP創英角ｺﾞｼｯｸUB"/>
          <a:cs typeface="Arial" pitchFamily="34" charset="0"/>
        </a:defRPr>
      </a:lvl3pPr>
      <a:lvl4pPr algn="l" defTabSz="457166" rtl="0" eaLnBrk="1" fontAlgn="base" hangingPunct="1">
        <a:spcBef>
          <a:spcPct val="0"/>
        </a:spcBef>
        <a:spcAft>
          <a:spcPct val="0"/>
        </a:spcAft>
        <a:defRPr kumimoji="1" sz="2000">
          <a:solidFill>
            <a:schemeClr val="tx1"/>
          </a:solidFill>
          <a:latin typeface="Arial" pitchFamily="34" charset="0"/>
          <a:ea typeface="HGP創英角ｺﾞｼｯｸUB"/>
          <a:cs typeface="Arial" pitchFamily="34" charset="0"/>
        </a:defRPr>
      </a:lvl4pPr>
      <a:lvl5pPr algn="l" defTabSz="457166" rtl="0" eaLnBrk="1" fontAlgn="base" hangingPunct="1">
        <a:spcBef>
          <a:spcPct val="0"/>
        </a:spcBef>
        <a:spcAft>
          <a:spcPct val="0"/>
        </a:spcAft>
        <a:defRPr kumimoji="1" sz="2000">
          <a:solidFill>
            <a:schemeClr val="tx1"/>
          </a:solidFill>
          <a:latin typeface="Arial" pitchFamily="34" charset="0"/>
          <a:ea typeface="HGP創英角ｺﾞｼｯｸUB"/>
          <a:cs typeface="Arial" pitchFamily="34" charset="0"/>
        </a:defRPr>
      </a:lvl5pPr>
      <a:lvl6pPr marL="457166" algn="l" defTabSz="457166" rtl="0" eaLnBrk="1" fontAlgn="base" hangingPunct="1">
        <a:spcBef>
          <a:spcPct val="0"/>
        </a:spcBef>
        <a:spcAft>
          <a:spcPct val="0"/>
        </a:spcAft>
        <a:defRPr kumimoji="1" sz="2000">
          <a:solidFill>
            <a:schemeClr val="tx1"/>
          </a:solidFill>
          <a:latin typeface="Arial" pitchFamily="34" charset="0"/>
          <a:ea typeface="HGP創英角ｺﾞｼｯｸUB"/>
          <a:cs typeface="Arial" pitchFamily="34" charset="0"/>
        </a:defRPr>
      </a:lvl6pPr>
      <a:lvl7pPr marL="914333" algn="l" defTabSz="457166" rtl="0" eaLnBrk="1" fontAlgn="base" hangingPunct="1">
        <a:spcBef>
          <a:spcPct val="0"/>
        </a:spcBef>
        <a:spcAft>
          <a:spcPct val="0"/>
        </a:spcAft>
        <a:defRPr kumimoji="1" sz="2000">
          <a:solidFill>
            <a:schemeClr val="tx1"/>
          </a:solidFill>
          <a:latin typeface="Arial" pitchFamily="34" charset="0"/>
          <a:ea typeface="HGP創英角ｺﾞｼｯｸUB"/>
          <a:cs typeface="Arial" pitchFamily="34" charset="0"/>
        </a:defRPr>
      </a:lvl7pPr>
      <a:lvl8pPr marL="1371498" algn="l" defTabSz="457166" rtl="0" eaLnBrk="1" fontAlgn="base" hangingPunct="1">
        <a:spcBef>
          <a:spcPct val="0"/>
        </a:spcBef>
        <a:spcAft>
          <a:spcPct val="0"/>
        </a:spcAft>
        <a:defRPr kumimoji="1" sz="2000">
          <a:solidFill>
            <a:schemeClr val="tx1"/>
          </a:solidFill>
          <a:latin typeface="Arial" pitchFamily="34" charset="0"/>
          <a:ea typeface="HGP創英角ｺﾞｼｯｸUB"/>
          <a:cs typeface="Arial" pitchFamily="34" charset="0"/>
        </a:defRPr>
      </a:lvl8pPr>
      <a:lvl9pPr marL="1828664" algn="l" defTabSz="457166" rtl="0" eaLnBrk="1" fontAlgn="base" hangingPunct="1">
        <a:spcBef>
          <a:spcPct val="0"/>
        </a:spcBef>
        <a:spcAft>
          <a:spcPct val="0"/>
        </a:spcAft>
        <a:defRPr kumimoji="1" sz="2000">
          <a:solidFill>
            <a:schemeClr val="tx1"/>
          </a:solidFill>
          <a:latin typeface="Arial" pitchFamily="34" charset="0"/>
          <a:ea typeface="HGP創英角ｺﾞｼｯｸUB"/>
          <a:cs typeface="Arial" pitchFamily="34" charset="0"/>
        </a:defRPr>
      </a:lvl9pPr>
    </p:titleStyle>
    <p:bodyStyle>
      <a:lvl1pPr marL="169851" indent="-169851" algn="l" defTabSz="457166" rtl="0" eaLnBrk="1" fontAlgn="base" hangingPunct="1">
        <a:spcBef>
          <a:spcPct val="20000"/>
        </a:spcBef>
        <a:spcAft>
          <a:spcPct val="0"/>
        </a:spcAft>
        <a:buFont typeface="Arial" pitchFamily="34" charset="0"/>
        <a:buChar char="•"/>
        <a:defRPr kumimoji="1" sz="2400" kern="1200">
          <a:solidFill>
            <a:schemeClr val="tx1"/>
          </a:solidFill>
          <a:latin typeface="Arial"/>
          <a:ea typeface="+mn-ea"/>
          <a:cs typeface="Arial"/>
        </a:defRPr>
      </a:lvl1pPr>
      <a:lvl2pPr marL="682574" indent="-225407" algn="l" defTabSz="457166"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2pPr>
      <a:lvl3pPr marL="1090532" indent="-176200" algn="l" defTabSz="457166"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3pPr>
      <a:lvl4pPr marL="1544522" indent="-173026" algn="l" defTabSz="457166"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4pPr>
      <a:lvl5pPr marL="2000100" indent="-171438" algn="l" defTabSz="457166" rtl="0" eaLnBrk="1" fontAlgn="base" hangingPunct="1">
        <a:spcBef>
          <a:spcPct val="20000"/>
        </a:spcBef>
        <a:spcAft>
          <a:spcPct val="0"/>
        </a:spcAft>
        <a:buFont typeface="Arial" pitchFamily="34" charset="0"/>
        <a:buChar char="»"/>
        <a:defRPr kumimoji="1" sz="2000" kern="1200">
          <a:solidFill>
            <a:schemeClr val="tx1"/>
          </a:solidFill>
          <a:latin typeface="Arial"/>
          <a:ea typeface="+mn-ea"/>
          <a:cs typeface="Arial"/>
        </a:defRPr>
      </a:lvl5pPr>
      <a:lvl6pPr marL="2514411" indent="-228582" algn="l" defTabSz="457166" rtl="0" eaLnBrk="1" latinLnBrk="0" hangingPunct="1">
        <a:spcBef>
          <a:spcPct val="20000"/>
        </a:spcBef>
        <a:buFont typeface="Arial"/>
        <a:buChar char="•"/>
        <a:defRPr kumimoji="1" sz="2000" kern="1200">
          <a:solidFill>
            <a:schemeClr val="tx1"/>
          </a:solidFill>
          <a:latin typeface="+mn-lt"/>
          <a:ea typeface="+mn-ea"/>
          <a:cs typeface="+mn-cs"/>
        </a:defRPr>
      </a:lvl6pPr>
      <a:lvl7pPr marL="2971578" indent="-228582" algn="l" defTabSz="457166" rtl="0" eaLnBrk="1" latinLnBrk="0" hangingPunct="1">
        <a:spcBef>
          <a:spcPct val="20000"/>
        </a:spcBef>
        <a:buFont typeface="Arial"/>
        <a:buChar char="•"/>
        <a:defRPr kumimoji="1" sz="2000" kern="1200">
          <a:solidFill>
            <a:schemeClr val="tx1"/>
          </a:solidFill>
          <a:latin typeface="+mn-lt"/>
          <a:ea typeface="+mn-ea"/>
          <a:cs typeface="+mn-cs"/>
        </a:defRPr>
      </a:lvl7pPr>
      <a:lvl8pPr marL="3428744" indent="-228582" algn="l" defTabSz="457166" rtl="0" eaLnBrk="1" latinLnBrk="0" hangingPunct="1">
        <a:spcBef>
          <a:spcPct val="20000"/>
        </a:spcBef>
        <a:buFont typeface="Arial"/>
        <a:buChar char="•"/>
        <a:defRPr kumimoji="1" sz="2000" kern="1200">
          <a:solidFill>
            <a:schemeClr val="tx1"/>
          </a:solidFill>
          <a:latin typeface="+mn-lt"/>
          <a:ea typeface="+mn-ea"/>
          <a:cs typeface="+mn-cs"/>
        </a:defRPr>
      </a:lvl8pPr>
      <a:lvl9pPr marL="3885909" indent="-228582" algn="l" defTabSz="457166"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en-US"/>
      </a:defPPr>
      <a:lvl1pPr marL="0" algn="l" defTabSz="457166" rtl="0" eaLnBrk="1" latinLnBrk="0" hangingPunct="1">
        <a:defRPr kumimoji="1" sz="1800" kern="1200">
          <a:solidFill>
            <a:schemeClr val="tx1"/>
          </a:solidFill>
          <a:latin typeface="+mn-lt"/>
          <a:ea typeface="+mn-ea"/>
          <a:cs typeface="+mn-cs"/>
        </a:defRPr>
      </a:lvl1pPr>
      <a:lvl2pPr marL="457166" algn="l" defTabSz="457166" rtl="0" eaLnBrk="1" latinLnBrk="0" hangingPunct="1">
        <a:defRPr kumimoji="1" sz="1800" kern="1200">
          <a:solidFill>
            <a:schemeClr val="tx1"/>
          </a:solidFill>
          <a:latin typeface="+mn-lt"/>
          <a:ea typeface="+mn-ea"/>
          <a:cs typeface="+mn-cs"/>
        </a:defRPr>
      </a:lvl2pPr>
      <a:lvl3pPr marL="914333" algn="l" defTabSz="457166" rtl="0" eaLnBrk="1" latinLnBrk="0" hangingPunct="1">
        <a:defRPr kumimoji="1" sz="1800" kern="1200">
          <a:solidFill>
            <a:schemeClr val="tx1"/>
          </a:solidFill>
          <a:latin typeface="+mn-lt"/>
          <a:ea typeface="+mn-ea"/>
          <a:cs typeface="+mn-cs"/>
        </a:defRPr>
      </a:lvl3pPr>
      <a:lvl4pPr marL="1371498" algn="l" defTabSz="457166" rtl="0" eaLnBrk="1" latinLnBrk="0" hangingPunct="1">
        <a:defRPr kumimoji="1" sz="1800" kern="1200">
          <a:solidFill>
            <a:schemeClr val="tx1"/>
          </a:solidFill>
          <a:latin typeface="+mn-lt"/>
          <a:ea typeface="+mn-ea"/>
          <a:cs typeface="+mn-cs"/>
        </a:defRPr>
      </a:lvl4pPr>
      <a:lvl5pPr marL="1828664" algn="l" defTabSz="457166" rtl="0" eaLnBrk="1" latinLnBrk="0" hangingPunct="1">
        <a:defRPr kumimoji="1" sz="1800" kern="1200">
          <a:solidFill>
            <a:schemeClr val="tx1"/>
          </a:solidFill>
          <a:latin typeface="+mn-lt"/>
          <a:ea typeface="+mn-ea"/>
          <a:cs typeface="+mn-cs"/>
        </a:defRPr>
      </a:lvl5pPr>
      <a:lvl6pPr marL="2285829" algn="l" defTabSz="457166" rtl="0" eaLnBrk="1" latinLnBrk="0" hangingPunct="1">
        <a:defRPr kumimoji="1" sz="1800" kern="1200">
          <a:solidFill>
            <a:schemeClr val="tx1"/>
          </a:solidFill>
          <a:latin typeface="+mn-lt"/>
          <a:ea typeface="+mn-ea"/>
          <a:cs typeface="+mn-cs"/>
        </a:defRPr>
      </a:lvl6pPr>
      <a:lvl7pPr marL="2742995" algn="l" defTabSz="457166" rtl="0" eaLnBrk="1" latinLnBrk="0" hangingPunct="1">
        <a:defRPr kumimoji="1" sz="1800" kern="1200">
          <a:solidFill>
            <a:schemeClr val="tx1"/>
          </a:solidFill>
          <a:latin typeface="+mn-lt"/>
          <a:ea typeface="+mn-ea"/>
          <a:cs typeface="+mn-cs"/>
        </a:defRPr>
      </a:lvl7pPr>
      <a:lvl8pPr marL="3200160" algn="l" defTabSz="457166" rtl="0" eaLnBrk="1" latinLnBrk="0" hangingPunct="1">
        <a:defRPr kumimoji="1" sz="1800" kern="1200">
          <a:solidFill>
            <a:schemeClr val="tx1"/>
          </a:solidFill>
          <a:latin typeface="+mn-lt"/>
          <a:ea typeface="+mn-ea"/>
          <a:cs typeface="+mn-cs"/>
        </a:defRPr>
      </a:lvl8pPr>
      <a:lvl9pPr marL="3657326" algn="l" defTabSz="457166"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461618" y="1339401"/>
            <a:ext cx="8071196" cy="2708310"/>
          </a:xfrm>
          <a:prstGeom prst="rect">
            <a:avLst/>
          </a:prstGeom>
        </p:spPr>
        <p:txBody>
          <a:bodyPr vert="horz" wrap="square" lIns="0" tIns="0" rIns="0" bIns="0" rtlCol="0">
            <a:noAutofit/>
          </a:body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357188" marR="0" lvl="1"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20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533400" marR="0" lvl="2"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8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668338" marR="0" lvl="3"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6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801688" marR="0" lvl="4"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7175058" y="4253023"/>
            <a:ext cx="873401" cy="143150"/>
          </a:xfrm>
          <a:prstGeom prst="rect">
            <a:avLst/>
          </a:prstGeom>
        </p:spPr>
        <p:txBody>
          <a:bodyPr vert="horz" wrap="none" lIns="0" tIns="0" rIns="0" bIns="0" rtlCol="0" anchor="b" anchorCtr="0"/>
          <a:lstStyle>
            <a:lvl1pPr algn="r">
              <a:defRPr sz="750">
                <a:solidFill>
                  <a:schemeClr val="tx2"/>
                </a:solidFill>
              </a:defRPr>
            </a:lvl1pPr>
          </a:lstStyle>
          <a:p>
            <a:fld id="{AC879A7C-ACFF-9743-9232-B25F81E2A560}" type="datetime1">
              <a:rPr lang="en-CA" smtClean="0"/>
              <a:t>2023-04-12</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8143642" y="4253022"/>
            <a:ext cx="564045" cy="147980"/>
          </a:xfrm>
          <a:prstGeom prst="rect">
            <a:avLst/>
          </a:prstGeom>
        </p:spPr>
        <p:txBody>
          <a:bodyPr vert="horz" wrap="none" lIns="0" tIns="0" rIns="0" bIns="0" rtlCol="0" anchor="b"/>
          <a:lstStyle>
            <a:lvl1pPr algn="r">
              <a:defRPr sz="75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userDrawn="1"/>
        </p:nvPicPr>
        <p:blipFill>
          <a:blip r:embed="rId8"/>
          <a:stretch>
            <a:fillRect/>
          </a:stretch>
        </p:blipFill>
        <p:spPr>
          <a:xfrm>
            <a:off x="0" y="-153699"/>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431800" y="416233"/>
            <a:ext cx="8071196" cy="493975"/>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452188" y="4274361"/>
            <a:ext cx="5486401" cy="141196"/>
          </a:xfrm>
          <a:prstGeom prst="rect">
            <a:avLst/>
          </a:prstGeom>
        </p:spPr>
        <p:txBody>
          <a:bodyPr vert="horz" lIns="0" tIns="0" rIns="0" bIns="0" rtlCol="0" anchor="ctr"/>
          <a:lstStyle>
            <a:lvl1pPr algn="ctr">
              <a:defRPr sz="750">
                <a:solidFill>
                  <a:schemeClr val="tx2"/>
                </a:solidFill>
              </a:defRPr>
            </a:lvl1pPr>
          </a:lstStyle>
          <a:p>
            <a:pPr algn="l"/>
            <a:r>
              <a:rPr lang="en-US" dirty="0"/>
              <a:t>Presentation name</a:t>
            </a:r>
          </a:p>
        </p:txBody>
      </p:sp>
    </p:spTree>
    <p:extLst>
      <p:ext uri="{BB962C8B-B14F-4D97-AF65-F5344CB8AC3E}">
        <p14:creationId xmlns:p14="http://schemas.microsoft.com/office/powerpoint/2010/main" val="428189911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30" r:id="rId5"/>
  </p:sldLayoutIdLst>
  <p:hf hdr="0"/>
  <p:txStyles>
    <p:titleStyle>
      <a:lvl1pPr algn="l" defTabSz="514350" rtl="0" eaLnBrk="1" latinLnBrk="0" hangingPunct="1">
        <a:lnSpc>
          <a:spcPts val="4100"/>
        </a:lnSpc>
        <a:spcBef>
          <a:spcPct val="0"/>
        </a:spcBef>
        <a:buNone/>
        <a:defRPr sz="4000" kern="1200" cap="all" baseline="0">
          <a:solidFill>
            <a:schemeClr val="tx1"/>
          </a:solidFill>
          <a:latin typeface="+mj-lt"/>
          <a:ea typeface="+mj-ea"/>
          <a:cs typeface="+mj-cs"/>
        </a:defRPr>
      </a:lvl1pPr>
    </p:titleStyle>
    <p:bodyStyle>
      <a:lvl1pPr marL="0" marR="0" indent="0" algn="l" defTabSz="514350" rtl="0" eaLnBrk="1" fontAlgn="auto" latinLnBrk="0" hangingPunct="1">
        <a:lnSpc>
          <a:spcPct val="90000"/>
        </a:lnSpc>
        <a:spcBef>
          <a:spcPts val="563"/>
        </a:spcBef>
        <a:spcAft>
          <a:spcPts val="0"/>
        </a:spcAft>
        <a:buClrTx/>
        <a:buSzPct val="85000"/>
        <a:buFontTx/>
        <a:buNone/>
        <a:tabLst/>
        <a:defRPr sz="2400" b="0" i="0" kern="1200">
          <a:solidFill>
            <a:schemeClr val="tx2"/>
          </a:solidFill>
          <a:latin typeface="Calibri Light" panose="020F0302020204030204" pitchFamily="34" charset="0"/>
          <a:ea typeface="+mn-ea"/>
          <a:cs typeface="Calibri Light" panose="020F0302020204030204" pitchFamily="34" charset="0"/>
        </a:defRPr>
      </a:lvl1pPr>
      <a:lvl2pPr marL="357188"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2000" b="0" i="0" kern="1200">
          <a:solidFill>
            <a:schemeClr val="tx2"/>
          </a:solidFill>
          <a:latin typeface="Calibri Light" panose="020F0302020204030204" pitchFamily="34" charset="0"/>
          <a:ea typeface="+mn-ea"/>
          <a:cs typeface="Calibri Light" panose="020F0302020204030204" pitchFamily="34" charset="0"/>
        </a:defRPr>
      </a:lvl2pPr>
      <a:lvl3pPr marL="533400"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1800" b="0" i="0" kern="1200">
          <a:solidFill>
            <a:schemeClr val="tx2"/>
          </a:solidFill>
          <a:latin typeface="Calibri Light" panose="020F0302020204030204" pitchFamily="34" charset="0"/>
          <a:ea typeface="+mn-ea"/>
          <a:cs typeface="Calibri Light" panose="020F0302020204030204" pitchFamily="34" charset="0"/>
        </a:defRPr>
      </a:lvl3pPr>
      <a:lvl4pPr marL="668338" marR="0"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sz="1600" b="0" i="0" kern="1200">
          <a:solidFill>
            <a:schemeClr val="tx2"/>
          </a:solidFill>
          <a:latin typeface="Calibri Light" panose="020F0302020204030204" pitchFamily="34" charset="0"/>
          <a:ea typeface="+mn-ea"/>
          <a:cs typeface="Calibri Light" panose="020F0302020204030204" pitchFamily="34" charset="0"/>
        </a:defRPr>
      </a:lvl4pPr>
      <a:lvl5pPr marL="801688" marR="0"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sz="1400" b="0" i="0" kern="1200">
          <a:solidFill>
            <a:schemeClr val="tx2"/>
          </a:solidFill>
          <a:latin typeface="Calibri Light" panose="020F0302020204030204" pitchFamily="34" charset="0"/>
          <a:ea typeface="+mn-ea"/>
          <a:cs typeface="Calibri Light" panose="020F030202020403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260" userDrawn="1">
          <p15:clr>
            <a:srgbClr val="F26B43"/>
          </p15:clr>
        </p15:guide>
        <p15:guide id="4" orient="horz" pos="2754" userDrawn="1">
          <p15:clr>
            <a:srgbClr val="F26B43"/>
          </p15:clr>
        </p15:guide>
        <p15:guide id="5" pos="272" userDrawn="1">
          <p15:clr>
            <a:srgbClr val="F26B43"/>
          </p15:clr>
        </p15:guide>
        <p15:guide id="6" pos="5488" userDrawn="1">
          <p15:clr>
            <a:srgbClr val="F26B43"/>
          </p15:clr>
        </p15:guide>
        <p15:guide id="7" orient="horz" pos="583" userDrawn="1">
          <p15:clr>
            <a:srgbClr val="F26B43"/>
          </p15:clr>
        </p15:guide>
        <p15:guide id="8" orient="horz" pos="83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452188" y="1339401"/>
            <a:ext cx="8260012" cy="2708310"/>
          </a:xfrm>
          <a:prstGeom prst="rect">
            <a:avLst/>
          </a:prstGeom>
        </p:spPr>
        <p:txBody>
          <a:bodyPr vert="horz" wrap="square" lIns="0" tIns="0" rIns="0" bIns="0" rtlCol="0">
            <a:noAutofit/>
          </a:body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357188" marR="0" lvl="1"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20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533400" marR="0" lvl="2"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8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668338" marR="0" lvl="3"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6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801688" marR="0" lvl="4"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7183079" y="4261044"/>
            <a:ext cx="873401" cy="143150"/>
          </a:xfrm>
          <a:prstGeom prst="rect">
            <a:avLst/>
          </a:prstGeom>
        </p:spPr>
        <p:txBody>
          <a:bodyPr vert="horz" wrap="none" lIns="0" tIns="0" rIns="0" bIns="0" rtlCol="0" anchor="b" anchorCtr="0"/>
          <a:lstStyle>
            <a:lvl1pPr algn="r">
              <a:defRPr sz="750">
                <a:solidFill>
                  <a:schemeClr val="tx2"/>
                </a:solidFill>
              </a:defRPr>
            </a:lvl1pPr>
          </a:lstStyle>
          <a:p>
            <a:fld id="{AC879A7C-ACFF-9743-9232-B25F81E2A560}" type="datetime1">
              <a:rPr lang="en-CA" smtClean="0"/>
              <a:t>2023-04-12</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8151663" y="4261043"/>
            <a:ext cx="564045" cy="147980"/>
          </a:xfrm>
          <a:prstGeom prst="rect">
            <a:avLst/>
          </a:prstGeom>
        </p:spPr>
        <p:txBody>
          <a:bodyPr vert="horz" wrap="none" lIns="0" tIns="0" rIns="0" bIns="0" rtlCol="0" anchor="b"/>
          <a:lstStyle>
            <a:lvl1pPr algn="r">
              <a:defRPr sz="75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userDrawn="1"/>
        </p:nvPicPr>
        <p:blipFill>
          <a:blip r:embed="rId9"/>
          <a:stretch>
            <a:fillRect/>
          </a:stretch>
        </p:blipFill>
        <p:spPr>
          <a:xfrm>
            <a:off x="0" y="-153699"/>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452188" y="431142"/>
            <a:ext cx="8260012" cy="493975"/>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452188" y="4274361"/>
            <a:ext cx="5486401" cy="141196"/>
          </a:xfrm>
          <a:prstGeom prst="rect">
            <a:avLst/>
          </a:prstGeom>
        </p:spPr>
        <p:txBody>
          <a:bodyPr vert="horz" lIns="0" tIns="0" rIns="0" bIns="0" rtlCol="0" anchor="ctr"/>
          <a:lstStyle>
            <a:lvl1pPr algn="ctr">
              <a:defRPr sz="750">
                <a:solidFill>
                  <a:schemeClr val="tx2"/>
                </a:solidFill>
              </a:defRPr>
            </a:lvl1pPr>
          </a:lstStyle>
          <a:p>
            <a:pPr algn="l"/>
            <a:r>
              <a:rPr lang="en-US" dirty="0"/>
              <a:t>Presentation name</a:t>
            </a:r>
          </a:p>
        </p:txBody>
      </p:sp>
    </p:spTree>
    <p:extLst>
      <p:ext uri="{BB962C8B-B14F-4D97-AF65-F5344CB8AC3E}">
        <p14:creationId xmlns:p14="http://schemas.microsoft.com/office/powerpoint/2010/main" val="38318073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69" r:id="rId5"/>
    <p:sldLayoutId id="2147483770" r:id="rId6"/>
  </p:sldLayoutIdLst>
  <p:hf hdr="0"/>
  <p:txStyles>
    <p:titleStyle>
      <a:lvl1pPr algn="l" defTabSz="514350" rtl="0" eaLnBrk="1" latinLnBrk="0" hangingPunct="1">
        <a:lnSpc>
          <a:spcPts val="4100"/>
        </a:lnSpc>
        <a:spcBef>
          <a:spcPct val="0"/>
        </a:spcBef>
        <a:buNone/>
        <a:defRPr sz="4000" kern="1200" cap="all" baseline="0">
          <a:solidFill>
            <a:schemeClr val="tx2"/>
          </a:solidFill>
          <a:latin typeface="+mj-lt"/>
          <a:ea typeface="+mj-ea"/>
          <a:cs typeface="+mj-cs"/>
        </a:defRPr>
      </a:lvl1pPr>
    </p:titleStyle>
    <p:bodyStyle>
      <a:lvl1pPr marL="0" marR="0" indent="0" algn="l" defTabSz="514350" rtl="0" eaLnBrk="1" fontAlgn="auto" latinLnBrk="0" hangingPunct="1">
        <a:lnSpc>
          <a:spcPct val="90000"/>
        </a:lnSpc>
        <a:spcBef>
          <a:spcPts val="563"/>
        </a:spcBef>
        <a:spcAft>
          <a:spcPts val="0"/>
        </a:spcAft>
        <a:buClrTx/>
        <a:buSzPct val="85000"/>
        <a:buFontTx/>
        <a:buNone/>
        <a:tabLst/>
        <a:defRPr sz="2400" b="0" i="0" kern="1200">
          <a:solidFill>
            <a:schemeClr val="tx2"/>
          </a:solidFill>
          <a:latin typeface="Calibri Light" panose="020F0302020204030204" pitchFamily="34" charset="0"/>
          <a:ea typeface="+mn-ea"/>
          <a:cs typeface="Calibri Light" panose="020F0302020204030204" pitchFamily="34" charset="0"/>
        </a:defRPr>
      </a:lvl1pPr>
      <a:lvl2pPr marL="357188"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2000" b="0" i="0" kern="1200">
          <a:solidFill>
            <a:schemeClr val="tx2"/>
          </a:solidFill>
          <a:latin typeface="Calibri Light" panose="020F0302020204030204" pitchFamily="34" charset="0"/>
          <a:ea typeface="+mn-ea"/>
          <a:cs typeface="Calibri Light" panose="020F0302020204030204" pitchFamily="34" charset="0"/>
        </a:defRPr>
      </a:lvl2pPr>
      <a:lvl3pPr marL="533400"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1800" b="0" i="0" kern="1200">
          <a:solidFill>
            <a:schemeClr val="tx2"/>
          </a:solidFill>
          <a:latin typeface="Calibri Light" panose="020F0302020204030204" pitchFamily="34" charset="0"/>
          <a:ea typeface="+mn-ea"/>
          <a:cs typeface="Calibri Light" panose="020F0302020204030204" pitchFamily="34" charset="0"/>
        </a:defRPr>
      </a:lvl3pPr>
      <a:lvl4pPr marL="668338" marR="0"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sz="1600" b="0" i="0" kern="1200">
          <a:solidFill>
            <a:schemeClr val="tx2"/>
          </a:solidFill>
          <a:latin typeface="Calibri Light" panose="020F0302020204030204" pitchFamily="34" charset="0"/>
          <a:ea typeface="+mn-ea"/>
          <a:cs typeface="Calibri Light" panose="020F0302020204030204" pitchFamily="34" charset="0"/>
        </a:defRPr>
      </a:lvl4pPr>
      <a:lvl5pPr marL="801688" marR="0"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sz="1400" b="0" i="0" kern="1200">
          <a:solidFill>
            <a:schemeClr val="tx2"/>
          </a:solidFill>
          <a:latin typeface="Calibri Light" panose="020F0302020204030204" pitchFamily="34" charset="0"/>
          <a:ea typeface="+mn-ea"/>
          <a:cs typeface="Calibri Light" panose="020F030202020403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260" userDrawn="1">
          <p15:clr>
            <a:srgbClr val="F26B43"/>
          </p15:clr>
        </p15:guide>
        <p15:guide id="4" orient="horz" pos="2754" userDrawn="1">
          <p15:clr>
            <a:srgbClr val="F26B43"/>
          </p15:clr>
        </p15:guide>
        <p15:guide id="5" pos="272" userDrawn="1">
          <p15:clr>
            <a:srgbClr val="F26B43"/>
          </p15:clr>
        </p15:guide>
        <p15:guide id="6" pos="5488" userDrawn="1">
          <p15:clr>
            <a:srgbClr val="F26B43"/>
          </p15:clr>
        </p15:guide>
        <p15:guide id="7" orient="horz" pos="583" userDrawn="1">
          <p15:clr>
            <a:srgbClr val="F26B43"/>
          </p15:clr>
        </p15:guide>
        <p15:guide id="8" orient="horz" pos="83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611188" y="1339401"/>
            <a:ext cx="7921624" cy="2708310"/>
          </a:xfrm>
          <a:prstGeom prst="rect">
            <a:avLst/>
          </a:prstGeom>
        </p:spPr>
        <p:txBody>
          <a:bodyPr vert="horz" wrap="square" lIns="0" tIns="0" rIns="0" bIns="0" rtlCol="0">
            <a:noAutofit/>
          </a:body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357188" marR="0" lvl="1"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20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533400" marR="0" lvl="2"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8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668338" marR="0" lvl="3"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6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801688" marR="0" lvl="4"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6998596" y="4718673"/>
            <a:ext cx="873401" cy="143150"/>
          </a:xfrm>
          <a:prstGeom prst="rect">
            <a:avLst/>
          </a:prstGeom>
        </p:spPr>
        <p:txBody>
          <a:bodyPr vert="horz" wrap="none" lIns="0" tIns="0" rIns="0" bIns="0" rtlCol="0" anchor="b" anchorCtr="0"/>
          <a:lstStyle>
            <a:lvl1pPr algn="r">
              <a:defRPr sz="750">
                <a:solidFill>
                  <a:schemeClr val="tx2"/>
                </a:solidFill>
              </a:defRPr>
            </a:lvl1pPr>
          </a:lstStyle>
          <a:p>
            <a:fld id="{AC879A7C-ACFF-9743-9232-B25F81E2A560}" type="datetime1">
              <a:rPr lang="en-CA" smtClean="0"/>
              <a:t>2023-04-12</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7967180" y="4718672"/>
            <a:ext cx="564045" cy="147980"/>
          </a:xfrm>
          <a:prstGeom prst="rect">
            <a:avLst/>
          </a:prstGeom>
        </p:spPr>
        <p:txBody>
          <a:bodyPr vert="horz" wrap="none" lIns="0" tIns="0" rIns="0" bIns="0" rtlCol="0" anchor="b"/>
          <a:lstStyle>
            <a:lvl1pPr algn="r">
              <a:defRPr sz="75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userDrawn="1"/>
        </p:nvPicPr>
        <p:blipFill>
          <a:blip r:embed="rId7"/>
          <a:stretch>
            <a:fillRect/>
          </a:stretch>
        </p:blipFill>
        <p:spPr>
          <a:xfrm>
            <a:off x="0" y="-153699"/>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611188" y="431142"/>
            <a:ext cx="7921625" cy="493975"/>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628885" y="4731990"/>
            <a:ext cx="5486401" cy="141196"/>
          </a:xfrm>
          <a:prstGeom prst="rect">
            <a:avLst/>
          </a:prstGeom>
        </p:spPr>
        <p:txBody>
          <a:bodyPr vert="horz" lIns="0" tIns="0" rIns="0" bIns="0" rtlCol="0" anchor="ctr"/>
          <a:lstStyle>
            <a:lvl1pPr algn="ctr">
              <a:defRPr sz="750">
                <a:solidFill>
                  <a:schemeClr val="tx2"/>
                </a:solidFill>
              </a:defRPr>
            </a:lvl1pPr>
          </a:lstStyle>
          <a:p>
            <a:pPr algn="l"/>
            <a:r>
              <a:rPr lang="en-US" dirty="0"/>
              <a:t>Presentation name</a:t>
            </a:r>
          </a:p>
        </p:txBody>
      </p:sp>
    </p:spTree>
    <p:extLst>
      <p:ext uri="{BB962C8B-B14F-4D97-AF65-F5344CB8AC3E}">
        <p14:creationId xmlns:p14="http://schemas.microsoft.com/office/powerpoint/2010/main" val="48070550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Lst>
  <p:hf hdr="0"/>
  <p:txStyles>
    <p:titleStyle>
      <a:lvl1pPr algn="l" defTabSz="514350" rtl="0" eaLnBrk="1" latinLnBrk="0" hangingPunct="1">
        <a:lnSpc>
          <a:spcPts val="4100"/>
        </a:lnSpc>
        <a:spcBef>
          <a:spcPct val="0"/>
        </a:spcBef>
        <a:buNone/>
        <a:defRPr sz="4000" kern="1200" cap="all" baseline="0">
          <a:solidFill>
            <a:schemeClr val="tx2"/>
          </a:solidFill>
          <a:latin typeface="+mj-lt"/>
          <a:ea typeface="+mj-ea"/>
          <a:cs typeface="+mj-cs"/>
        </a:defRPr>
      </a:lvl1pPr>
    </p:titleStyle>
    <p:bodyStyle>
      <a:lvl1pPr marL="0" marR="0" indent="0" algn="l" defTabSz="514350" rtl="0" eaLnBrk="1" fontAlgn="auto" latinLnBrk="0" hangingPunct="1">
        <a:lnSpc>
          <a:spcPct val="90000"/>
        </a:lnSpc>
        <a:spcBef>
          <a:spcPts val="563"/>
        </a:spcBef>
        <a:spcAft>
          <a:spcPts val="0"/>
        </a:spcAft>
        <a:buClrTx/>
        <a:buSzPct val="85000"/>
        <a:buFontTx/>
        <a:buNone/>
        <a:tabLst/>
        <a:defRPr sz="2400" b="0" i="0" kern="1200">
          <a:solidFill>
            <a:schemeClr val="tx2"/>
          </a:solidFill>
          <a:latin typeface="Calibri Light" panose="020F0302020204030204" pitchFamily="34" charset="0"/>
          <a:ea typeface="+mn-ea"/>
          <a:cs typeface="Calibri Light" panose="020F0302020204030204" pitchFamily="34" charset="0"/>
        </a:defRPr>
      </a:lvl1pPr>
      <a:lvl2pPr marL="357188"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2000" b="0" i="0" kern="1200">
          <a:solidFill>
            <a:schemeClr val="tx2"/>
          </a:solidFill>
          <a:latin typeface="Calibri Light" panose="020F0302020204030204" pitchFamily="34" charset="0"/>
          <a:ea typeface="+mn-ea"/>
          <a:cs typeface="Calibri Light" panose="020F0302020204030204" pitchFamily="34" charset="0"/>
        </a:defRPr>
      </a:lvl2pPr>
      <a:lvl3pPr marL="533400"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1800" b="0" i="0" kern="1200">
          <a:solidFill>
            <a:schemeClr val="tx2"/>
          </a:solidFill>
          <a:latin typeface="Calibri Light" panose="020F0302020204030204" pitchFamily="34" charset="0"/>
          <a:ea typeface="+mn-ea"/>
          <a:cs typeface="Calibri Light" panose="020F0302020204030204" pitchFamily="34" charset="0"/>
        </a:defRPr>
      </a:lvl3pPr>
      <a:lvl4pPr marL="668338" marR="0"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sz="1600" b="0" i="0" kern="1200">
          <a:solidFill>
            <a:schemeClr val="tx2"/>
          </a:solidFill>
          <a:latin typeface="Calibri Light" panose="020F0302020204030204" pitchFamily="34" charset="0"/>
          <a:ea typeface="+mn-ea"/>
          <a:cs typeface="Calibri Light" panose="020F0302020204030204" pitchFamily="34" charset="0"/>
        </a:defRPr>
      </a:lvl4pPr>
      <a:lvl5pPr marL="801688" marR="0"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sz="1400" b="0" i="0" kern="1200">
          <a:solidFill>
            <a:schemeClr val="tx2"/>
          </a:solidFill>
          <a:latin typeface="Calibri Light" panose="020F0302020204030204" pitchFamily="34" charset="0"/>
          <a:ea typeface="+mn-ea"/>
          <a:cs typeface="Calibri Light" panose="020F030202020403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260" userDrawn="1">
          <p15:clr>
            <a:srgbClr val="F26B43"/>
          </p15:clr>
        </p15:guide>
        <p15:guide id="4" orient="horz" pos="2981" userDrawn="1">
          <p15:clr>
            <a:srgbClr val="F26B43"/>
          </p15:clr>
        </p15:guide>
        <p15:guide id="5" pos="385" userDrawn="1">
          <p15:clr>
            <a:srgbClr val="F26B43"/>
          </p15:clr>
        </p15:guide>
        <p15:guide id="6" pos="5375" userDrawn="1">
          <p15:clr>
            <a:srgbClr val="F26B43"/>
          </p15:clr>
        </p15:guide>
        <p15:guide id="7" orient="horz" pos="583" userDrawn="1">
          <p15:clr>
            <a:srgbClr val="F26B43"/>
          </p15:clr>
        </p15:guide>
        <p15:guide id="8" orient="horz" pos="83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611188" y="1339401"/>
            <a:ext cx="7740650" cy="3118299"/>
          </a:xfrm>
          <a:prstGeom prst="rect">
            <a:avLst/>
          </a:prstGeom>
        </p:spPr>
        <p:txBody>
          <a:bodyPr vert="horz" wrap="square" lIns="0" tIns="0" rIns="0" bIns="0" rtlCol="0">
            <a:noAutofit/>
          </a:body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357188" marR="0" lvl="1"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20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533400" marR="0" lvl="2"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8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668338" marR="0" lvl="3"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6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801688" marR="0" lvl="4"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6829920" y="4731544"/>
            <a:ext cx="873401" cy="130279"/>
          </a:xfrm>
          <a:prstGeom prst="rect">
            <a:avLst/>
          </a:prstGeom>
        </p:spPr>
        <p:txBody>
          <a:bodyPr vert="horz" wrap="none" lIns="0" tIns="0" rIns="0" bIns="0" rtlCol="0" anchor="b" anchorCtr="0"/>
          <a:lstStyle>
            <a:lvl1pPr algn="r">
              <a:defRPr sz="750">
                <a:solidFill>
                  <a:schemeClr val="tx2"/>
                </a:solidFill>
              </a:defRPr>
            </a:lvl1pPr>
          </a:lstStyle>
          <a:p>
            <a:fld id="{AC879A7C-ACFF-9743-9232-B25F81E2A560}" type="datetime1">
              <a:rPr lang="en-CA" smtClean="0"/>
              <a:t>2023-04-12</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7798504" y="4736373"/>
            <a:ext cx="564045" cy="130279"/>
          </a:xfrm>
          <a:prstGeom prst="rect">
            <a:avLst/>
          </a:prstGeom>
        </p:spPr>
        <p:txBody>
          <a:bodyPr vert="horz" wrap="none" lIns="0" tIns="0" rIns="0" bIns="0" rtlCol="0" anchor="b"/>
          <a:lstStyle>
            <a:lvl1pPr algn="r">
              <a:defRPr sz="75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userDrawn="1"/>
        </p:nvPicPr>
        <p:blipFill>
          <a:blip r:embed="rId7"/>
          <a:stretch>
            <a:fillRect/>
          </a:stretch>
        </p:blipFill>
        <p:spPr>
          <a:xfrm>
            <a:off x="0" y="-153699"/>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611189" y="417825"/>
            <a:ext cx="7740650" cy="493975"/>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611189" y="4731544"/>
            <a:ext cx="5486401" cy="141196"/>
          </a:xfrm>
          <a:prstGeom prst="rect">
            <a:avLst/>
          </a:prstGeom>
        </p:spPr>
        <p:txBody>
          <a:bodyPr vert="horz" lIns="0" tIns="0" rIns="0" bIns="0" rtlCol="0" anchor="ctr"/>
          <a:lstStyle>
            <a:lvl1pPr algn="ctr">
              <a:defRPr sz="750">
                <a:solidFill>
                  <a:schemeClr val="tx2"/>
                </a:solidFill>
              </a:defRPr>
            </a:lvl1pPr>
          </a:lstStyle>
          <a:p>
            <a:pPr algn="l"/>
            <a:r>
              <a:rPr lang="en-US" dirty="0"/>
              <a:t>Presentation name</a:t>
            </a:r>
          </a:p>
        </p:txBody>
      </p:sp>
    </p:spTree>
    <p:extLst>
      <p:ext uri="{BB962C8B-B14F-4D97-AF65-F5344CB8AC3E}">
        <p14:creationId xmlns:p14="http://schemas.microsoft.com/office/powerpoint/2010/main" val="401277513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hf hdr="0"/>
  <p:txStyles>
    <p:titleStyle>
      <a:lvl1pPr algn="l" defTabSz="514350" rtl="0" eaLnBrk="1" latinLnBrk="0" hangingPunct="1">
        <a:lnSpc>
          <a:spcPts val="4100"/>
        </a:lnSpc>
        <a:spcBef>
          <a:spcPct val="0"/>
        </a:spcBef>
        <a:buNone/>
        <a:defRPr sz="4000" kern="1200" cap="all" baseline="0">
          <a:solidFill>
            <a:schemeClr val="tx2"/>
          </a:solidFill>
          <a:latin typeface="+mj-lt"/>
          <a:ea typeface="+mj-ea"/>
          <a:cs typeface="+mj-cs"/>
        </a:defRPr>
      </a:lvl1pPr>
    </p:titleStyle>
    <p:bodyStyle>
      <a:lvl1pPr marL="0" marR="0" indent="0" algn="l" defTabSz="514350" rtl="0" eaLnBrk="1" fontAlgn="auto" latinLnBrk="0" hangingPunct="1">
        <a:lnSpc>
          <a:spcPct val="90000"/>
        </a:lnSpc>
        <a:spcBef>
          <a:spcPts val="563"/>
        </a:spcBef>
        <a:spcAft>
          <a:spcPts val="0"/>
        </a:spcAft>
        <a:buClrTx/>
        <a:buSzPct val="85000"/>
        <a:buFontTx/>
        <a:buNone/>
        <a:tabLst/>
        <a:defRPr sz="2400" b="0" i="0" kern="1200">
          <a:solidFill>
            <a:schemeClr val="tx2"/>
          </a:solidFill>
          <a:latin typeface="Calibri Light" panose="020F0302020204030204" pitchFamily="34" charset="0"/>
          <a:ea typeface="+mn-ea"/>
          <a:cs typeface="Calibri Light" panose="020F0302020204030204" pitchFamily="34" charset="0"/>
        </a:defRPr>
      </a:lvl1pPr>
      <a:lvl2pPr marL="357188"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2000" b="0" i="0" kern="1200">
          <a:solidFill>
            <a:schemeClr val="tx2"/>
          </a:solidFill>
          <a:latin typeface="Calibri Light" panose="020F0302020204030204" pitchFamily="34" charset="0"/>
          <a:ea typeface="+mn-ea"/>
          <a:cs typeface="Calibri Light" panose="020F0302020204030204" pitchFamily="34" charset="0"/>
        </a:defRPr>
      </a:lvl2pPr>
      <a:lvl3pPr marL="533400"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1800" b="0" i="0" kern="1200">
          <a:solidFill>
            <a:schemeClr val="tx2"/>
          </a:solidFill>
          <a:latin typeface="Calibri Light" panose="020F0302020204030204" pitchFamily="34" charset="0"/>
          <a:ea typeface="+mn-ea"/>
          <a:cs typeface="Calibri Light" panose="020F0302020204030204" pitchFamily="34" charset="0"/>
        </a:defRPr>
      </a:lvl3pPr>
      <a:lvl4pPr marL="668338" marR="0"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sz="1600" b="0" i="0" kern="1200">
          <a:solidFill>
            <a:schemeClr val="tx2"/>
          </a:solidFill>
          <a:latin typeface="Calibri Light" panose="020F0302020204030204" pitchFamily="34" charset="0"/>
          <a:ea typeface="+mn-ea"/>
          <a:cs typeface="Calibri Light" panose="020F0302020204030204" pitchFamily="34" charset="0"/>
        </a:defRPr>
      </a:lvl4pPr>
      <a:lvl5pPr marL="801688" marR="0"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sz="1400" b="0" i="0" kern="1200">
          <a:solidFill>
            <a:schemeClr val="tx2"/>
          </a:solidFill>
          <a:latin typeface="Calibri Light" panose="020F0302020204030204" pitchFamily="34" charset="0"/>
          <a:ea typeface="+mn-ea"/>
          <a:cs typeface="Calibri Light" panose="020F030202020403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260" userDrawn="1">
          <p15:clr>
            <a:srgbClr val="F26B43"/>
          </p15:clr>
        </p15:guide>
        <p15:guide id="4" orient="horz" pos="2981" userDrawn="1">
          <p15:clr>
            <a:srgbClr val="F26B43"/>
          </p15:clr>
        </p15:guide>
        <p15:guide id="5" pos="385" userDrawn="1">
          <p15:clr>
            <a:srgbClr val="F26B43"/>
          </p15:clr>
        </p15:guide>
        <p15:guide id="6" pos="5261" userDrawn="1">
          <p15:clr>
            <a:srgbClr val="F26B43"/>
          </p15:clr>
        </p15:guide>
        <p15:guide id="7" orient="horz" pos="583" userDrawn="1">
          <p15:clr>
            <a:srgbClr val="F26B43"/>
          </p15:clr>
        </p15:guide>
        <p15:guide id="8" orient="horz" pos="838"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463885" y="1847088"/>
            <a:ext cx="3747753" cy="2630319"/>
          </a:xfrm>
          <a:prstGeom prst="rect">
            <a:avLst/>
          </a:prstGeom>
        </p:spPr>
        <p:txBody>
          <a:bodyPr vert="horz" wrap="square" lIns="0" tIns="0" rIns="0" bIns="0" rtlCol="0">
            <a:noAutofit/>
          </a:body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357188" marR="0" lvl="1"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20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533400" marR="0" lvl="2"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8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668338" marR="0" lvl="3"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6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801688" marR="0" lvl="4"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7191100" y="4739515"/>
            <a:ext cx="873401" cy="143150"/>
          </a:xfrm>
          <a:prstGeom prst="rect">
            <a:avLst/>
          </a:prstGeom>
        </p:spPr>
        <p:txBody>
          <a:bodyPr vert="horz" wrap="none" lIns="0" tIns="0" rIns="0" bIns="0" rtlCol="0" anchor="t" anchorCtr="0"/>
          <a:lstStyle>
            <a:lvl1pPr algn="r">
              <a:defRPr sz="750">
                <a:solidFill>
                  <a:schemeClr val="tx2"/>
                </a:solidFill>
              </a:defRPr>
            </a:lvl1pPr>
          </a:lstStyle>
          <a:p>
            <a:fld id="{AC879A7C-ACFF-9743-9232-B25F81E2A560}" type="datetime1">
              <a:rPr lang="en-CA" smtClean="0"/>
              <a:t>2023-04-12</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8159684" y="4736818"/>
            <a:ext cx="564045" cy="129834"/>
          </a:xfrm>
          <a:prstGeom prst="rect">
            <a:avLst/>
          </a:prstGeom>
        </p:spPr>
        <p:txBody>
          <a:bodyPr vert="horz" wrap="none" lIns="0" tIns="0" rIns="0" bIns="0" rtlCol="0" anchor="t"/>
          <a:lstStyle>
            <a:lvl1pPr algn="r">
              <a:defRPr sz="75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userDrawn="1"/>
        </p:nvPicPr>
        <p:blipFill>
          <a:blip r:embed="rId5"/>
          <a:stretch>
            <a:fillRect/>
          </a:stretch>
        </p:blipFill>
        <p:spPr>
          <a:xfrm>
            <a:off x="0" y="-153699"/>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471905" y="411166"/>
            <a:ext cx="3739733" cy="770465"/>
          </a:xfrm>
          <a:prstGeom prst="rect">
            <a:avLst/>
          </a:prstGeom>
        </p:spPr>
        <p:txBody>
          <a:bodyPr vert="horz" wrap="square" lIns="0" tIns="0" rIns="0" bIns="0" rtlCol="0" anchor="t">
            <a:noAutofit/>
          </a:bodyPr>
          <a:lstStyle/>
          <a:p>
            <a:r>
              <a:rPr lang="en-US" dirty="0"/>
              <a:t>Click to </a:t>
            </a:r>
            <a:br>
              <a:rPr lang="en-US" dirty="0"/>
            </a:br>
            <a:r>
              <a:rPr lang="en-US" dirty="0"/>
              <a:t>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468465" y="4731990"/>
            <a:ext cx="3739734" cy="143150"/>
          </a:xfrm>
          <a:prstGeom prst="rect">
            <a:avLst/>
          </a:prstGeom>
        </p:spPr>
        <p:txBody>
          <a:bodyPr vert="horz" lIns="0" tIns="0" rIns="0" bIns="0" rtlCol="0" anchor="t"/>
          <a:lstStyle>
            <a:lvl1pPr algn="ctr">
              <a:defRPr sz="750">
                <a:solidFill>
                  <a:schemeClr val="tx2"/>
                </a:solidFill>
              </a:defRPr>
            </a:lvl1pPr>
          </a:lstStyle>
          <a:p>
            <a:pPr algn="l"/>
            <a:r>
              <a:rPr lang="en-US" dirty="0"/>
              <a:t>Presentation name</a:t>
            </a:r>
          </a:p>
        </p:txBody>
      </p:sp>
    </p:spTree>
    <p:extLst>
      <p:ext uri="{BB962C8B-B14F-4D97-AF65-F5344CB8AC3E}">
        <p14:creationId xmlns:p14="http://schemas.microsoft.com/office/powerpoint/2010/main" val="2328575698"/>
      </p:ext>
    </p:extLst>
  </p:cSld>
  <p:clrMap bg1="lt1" tx1="dk1" bg2="lt2" tx2="dk2" accent1="accent1" accent2="accent2" accent3="accent3" accent4="accent4" accent5="accent5" accent6="accent6" hlink="hlink" folHlink="folHlink"/>
  <p:sldLayoutIdLst>
    <p:sldLayoutId id="2147483719" r:id="rId1"/>
    <p:sldLayoutId id="2147483722" r:id="rId2"/>
  </p:sldLayoutIdLst>
  <p:hf hdr="0"/>
  <p:txStyles>
    <p:titleStyle>
      <a:lvl1pPr algn="l" defTabSz="514350" rtl="0" eaLnBrk="1" latinLnBrk="0" hangingPunct="1">
        <a:lnSpc>
          <a:spcPts val="4100"/>
        </a:lnSpc>
        <a:spcBef>
          <a:spcPct val="0"/>
        </a:spcBef>
        <a:buNone/>
        <a:defRPr sz="4000" kern="1200" cap="all" baseline="0">
          <a:solidFill>
            <a:schemeClr val="tx2"/>
          </a:solidFill>
          <a:latin typeface="+mj-lt"/>
          <a:ea typeface="+mj-ea"/>
          <a:cs typeface="+mj-cs"/>
        </a:defRPr>
      </a:lvl1pPr>
    </p:titleStyle>
    <p:bodyStyle>
      <a:lvl1pPr marL="0" marR="0" indent="0" algn="l" defTabSz="514350" rtl="0" eaLnBrk="1" fontAlgn="auto" latinLnBrk="0" hangingPunct="1">
        <a:lnSpc>
          <a:spcPct val="90000"/>
        </a:lnSpc>
        <a:spcBef>
          <a:spcPts val="563"/>
        </a:spcBef>
        <a:spcAft>
          <a:spcPts val="0"/>
        </a:spcAft>
        <a:buClrTx/>
        <a:buSzPct val="85000"/>
        <a:buFontTx/>
        <a:buNone/>
        <a:tabLst/>
        <a:defRPr sz="2400" b="0" i="0" kern="1200">
          <a:solidFill>
            <a:schemeClr val="tx2"/>
          </a:solidFill>
          <a:latin typeface="Calibri Light" panose="020F0302020204030204" pitchFamily="34" charset="0"/>
          <a:ea typeface="+mn-ea"/>
          <a:cs typeface="Calibri Light" panose="020F0302020204030204" pitchFamily="34" charset="0"/>
        </a:defRPr>
      </a:lvl1pPr>
      <a:lvl2pPr marL="357188"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2000" b="0" i="0" kern="1200">
          <a:solidFill>
            <a:schemeClr val="tx2"/>
          </a:solidFill>
          <a:latin typeface="Calibri Light" panose="020F0302020204030204" pitchFamily="34" charset="0"/>
          <a:ea typeface="+mn-ea"/>
          <a:cs typeface="Calibri Light" panose="020F0302020204030204" pitchFamily="34" charset="0"/>
        </a:defRPr>
      </a:lvl2pPr>
      <a:lvl3pPr marL="533400"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1800" b="0" i="0" kern="1200">
          <a:solidFill>
            <a:schemeClr val="tx2"/>
          </a:solidFill>
          <a:latin typeface="Calibri Light" panose="020F0302020204030204" pitchFamily="34" charset="0"/>
          <a:ea typeface="+mn-ea"/>
          <a:cs typeface="Calibri Light" panose="020F0302020204030204" pitchFamily="34" charset="0"/>
        </a:defRPr>
      </a:lvl3pPr>
      <a:lvl4pPr marL="668338" marR="0"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sz="1600" b="0" i="0" kern="1200">
          <a:solidFill>
            <a:schemeClr val="tx2"/>
          </a:solidFill>
          <a:latin typeface="Calibri Light" panose="020F0302020204030204" pitchFamily="34" charset="0"/>
          <a:ea typeface="+mn-ea"/>
          <a:cs typeface="Calibri Light" panose="020F0302020204030204" pitchFamily="34" charset="0"/>
        </a:defRPr>
      </a:lvl4pPr>
      <a:lvl5pPr marL="801688" marR="0"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sz="1400" b="0" i="0" kern="1200">
          <a:solidFill>
            <a:schemeClr val="tx2"/>
          </a:solidFill>
          <a:latin typeface="Calibri Light" panose="020F0302020204030204" pitchFamily="34" charset="0"/>
          <a:ea typeface="+mn-ea"/>
          <a:cs typeface="Calibri Light" panose="020F030202020403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66" userDrawn="1">
          <p15:clr>
            <a:srgbClr val="F26B43"/>
          </p15:clr>
        </p15:guide>
        <p15:guide id="2" pos="2880" userDrawn="1">
          <p15:clr>
            <a:srgbClr val="F26B43"/>
          </p15:clr>
        </p15:guide>
        <p15:guide id="3" orient="horz" pos="260" userDrawn="1">
          <p15:clr>
            <a:srgbClr val="F26B43"/>
          </p15:clr>
        </p15:guide>
        <p15:guide id="4" orient="horz" pos="2981" userDrawn="1">
          <p15:clr>
            <a:srgbClr val="F26B43"/>
          </p15:clr>
        </p15:guide>
        <p15:guide id="5" pos="295" userDrawn="1">
          <p15:clr>
            <a:srgbClr val="F26B43"/>
          </p15:clr>
        </p15:guide>
        <p15:guide id="6" pos="5488" userDrawn="1">
          <p15:clr>
            <a:srgbClr val="F26B43"/>
          </p15:clr>
        </p15:guide>
        <p15:guide id="7" orient="horz" pos="583" userDrawn="1">
          <p15:clr>
            <a:srgbClr val="F26B43"/>
          </p15:clr>
        </p15:guide>
        <p15:guide id="8" orient="horz" pos="838" userDrawn="1">
          <p15:clr>
            <a:srgbClr val="F26B43"/>
          </p15:clr>
        </p15:guide>
        <p15:guide id="9" pos="2653"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431800" y="1339401"/>
            <a:ext cx="8280400" cy="2708310"/>
          </a:xfrm>
          <a:prstGeom prst="rect">
            <a:avLst/>
          </a:prstGeom>
        </p:spPr>
        <p:txBody>
          <a:bodyPr vert="horz" wrap="square" lIns="0" tIns="0" rIns="0" bIns="0" rtlCol="0">
            <a:noAutofit/>
          </a:body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357188" marR="0" lvl="1"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20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533400" marR="0" lvl="2"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8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668338" marR="0" lvl="3"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6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801688" marR="0" lvl="4"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6294452" y="4345807"/>
            <a:ext cx="873401" cy="143150"/>
          </a:xfrm>
          <a:prstGeom prst="rect">
            <a:avLst/>
          </a:prstGeom>
        </p:spPr>
        <p:txBody>
          <a:bodyPr vert="horz" wrap="none" lIns="0" tIns="0" rIns="0" bIns="0" rtlCol="0" anchor="b" anchorCtr="0"/>
          <a:lstStyle>
            <a:lvl1pPr algn="r">
              <a:defRPr sz="750">
                <a:solidFill>
                  <a:schemeClr val="tx2"/>
                </a:solidFill>
              </a:defRPr>
            </a:lvl1pPr>
          </a:lstStyle>
          <a:p>
            <a:fld id="{AC879A7C-ACFF-9743-9232-B25F81E2A560}" type="datetime1">
              <a:rPr lang="en-CA" smtClean="0"/>
              <a:t>2023-04-12</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7263036" y="4345806"/>
            <a:ext cx="564045" cy="147980"/>
          </a:xfrm>
          <a:prstGeom prst="rect">
            <a:avLst/>
          </a:prstGeom>
        </p:spPr>
        <p:txBody>
          <a:bodyPr vert="horz" wrap="none" lIns="0" tIns="0" rIns="0" bIns="0" rtlCol="0" anchor="b"/>
          <a:lstStyle>
            <a:lvl1pPr algn="r">
              <a:defRPr sz="75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userDrawn="1"/>
        </p:nvPicPr>
        <p:blipFill>
          <a:blip r:embed="rId5"/>
          <a:stretch>
            <a:fillRect/>
          </a:stretch>
        </p:blipFill>
        <p:spPr>
          <a:xfrm>
            <a:off x="0" y="-153699"/>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431800" y="431142"/>
            <a:ext cx="8280400" cy="493975"/>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431800" y="4371824"/>
            <a:ext cx="5486401" cy="141196"/>
          </a:xfrm>
          <a:prstGeom prst="rect">
            <a:avLst/>
          </a:prstGeom>
        </p:spPr>
        <p:txBody>
          <a:bodyPr vert="horz" lIns="0" tIns="0" rIns="0" bIns="0" rtlCol="0" anchor="ctr"/>
          <a:lstStyle>
            <a:lvl1pPr algn="ctr">
              <a:defRPr sz="750">
                <a:solidFill>
                  <a:schemeClr val="tx2"/>
                </a:solidFill>
              </a:defRPr>
            </a:lvl1pPr>
          </a:lstStyle>
          <a:p>
            <a:pPr algn="l"/>
            <a:r>
              <a:rPr lang="en-US" dirty="0"/>
              <a:t>Presentation name</a:t>
            </a:r>
          </a:p>
        </p:txBody>
      </p:sp>
    </p:spTree>
    <p:extLst>
      <p:ext uri="{BB962C8B-B14F-4D97-AF65-F5344CB8AC3E}">
        <p14:creationId xmlns:p14="http://schemas.microsoft.com/office/powerpoint/2010/main" val="3463434576"/>
      </p:ext>
    </p:extLst>
  </p:cSld>
  <p:clrMap bg1="lt1" tx1="dk1" bg2="lt2" tx2="dk2" accent1="accent1" accent2="accent2" accent3="accent3" accent4="accent4" accent5="accent5" accent6="accent6" hlink="hlink" folHlink="folHlink"/>
  <p:sldLayoutIdLst>
    <p:sldLayoutId id="2147483724" r:id="rId1"/>
    <p:sldLayoutId id="2147483725" r:id="rId2"/>
  </p:sldLayoutIdLst>
  <p:hf hdr="0"/>
  <p:txStyles>
    <p:titleStyle>
      <a:lvl1pPr algn="l" defTabSz="514350" rtl="0" eaLnBrk="1" latinLnBrk="0" hangingPunct="1">
        <a:lnSpc>
          <a:spcPts val="4100"/>
        </a:lnSpc>
        <a:spcBef>
          <a:spcPct val="0"/>
        </a:spcBef>
        <a:buNone/>
        <a:defRPr sz="4000" kern="1200" cap="all" baseline="0">
          <a:solidFill>
            <a:schemeClr val="tx1"/>
          </a:solidFill>
          <a:latin typeface="+mj-lt"/>
          <a:ea typeface="+mj-ea"/>
          <a:cs typeface="+mj-cs"/>
        </a:defRPr>
      </a:lvl1pPr>
    </p:titleStyle>
    <p:bodyStyle>
      <a:lvl1pPr marL="0" marR="0" indent="0" algn="l" defTabSz="514350" rtl="0" eaLnBrk="1" fontAlgn="auto" latinLnBrk="0" hangingPunct="1">
        <a:lnSpc>
          <a:spcPct val="90000"/>
        </a:lnSpc>
        <a:spcBef>
          <a:spcPts val="563"/>
        </a:spcBef>
        <a:spcAft>
          <a:spcPts val="0"/>
        </a:spcAft>
        <a:buClrTx/>
        <a:buSzPct val="85000"/>
        <a:buFontTx/>
        <a:buNone/>
        <a:tabLst/>
        <a:defRPr sz="2400" b="0" i="0" kern="1200">
          <a:solidFill>
            <a:schemeClr val="tx2"/>
          </a:solidFill>
          <a:latin typeface="Calibri Light" panose="020F0302020204030204" pitchFamily="34" charset="0"/>
          <a:ea typeface="+mn-ea"/>
          <a:cs typeface="Calibri Light" panose="020F0302020204030204" pitchFamily="34" charset="0"/>
        </a:defRPr>
      </a:lvl1pPr>
      <a:lvl2pPr marL="357188"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2000" b="0" i="0" kern="1200">
          <a:solidFill>
            <a:schemeClr val="tx2"/>
          </a:solidFill>
          <a:latin typeface="Calibri Light" panose="020F0302020204030204" pitchFamily="34" charset="0"/>
          <a:ea typeface="+mn-ea"/>
          <a:cs typeface="Calibri Light" panose="020F0302020204030204" pitchFamily="34" charset="0"/>
        </a:defRPr>
      </a:lvl2pPr>
      <a:lvl3pPr marL="533400"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1800" b="0" i="0" kern="1200">
          <a:solidFill>
            <a:schemeClr val="tx2"/>
          </a:solidFill>
          <a:latin typeface="Calibri Light" panose="020F0302020204030204" pitchFamily="34" charset="0"/>
          <a:ea typeface="+mn-ea"/>
          <a:cs typeface="Calibri Light" panose="020F0302020204030204" pitchFamily="34" charset="0"/>
        </a:defRPr>
      </a:lvl3pPr>
      <a:lvl4pPr marL="668338" marR="0"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sz="1600" b="0" i="0" kern="1200">
          <a:solidFill>
            <a:schemeClr val="tx2"/>
          </a:solidFill>
          <a:latin typeface="Calibri Light" panose="020F0302020204030204" pitchFamily="34" charset="0"/>
          <a:ea typeface="+mn-ea"/>
          <a:cs typeface="Calibri Light" panose="020F0302020204030204" pitchFamily="34" charset="0"/>
        </a:defRPr>
      </a:lvl4pPr>
      <a:lvl5pPr marL="801688" marR="0"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sz="1400" b="0" i="0" kern="1200">
          <a:solidFill>
            <a:schemeClr val="tx2"/>
          </a:solidFill>
          <a:latin typeface="Calibri Light" panose="020F0302020204030204" pitchFamily="34" charset="0"/>
          <a:ea typeface="+mn-ea"/>
          <a:cs typeface="Calibri Light" panose="020F030202020403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260" userDrawn="1">
          <p15:clr>
            <a:srgbClr val="F26B43"/>
          </p15:clr>
        </p15:guide>
        <p15:guide id="4" orient="horz" pos="2981" userDrawn="1">
          <p15:clr>
            <a:srgbClr val="F26B43"/>
          </p15:clr>
        </p15:guide>
        <p15:guide id="5" pos="272" userDrawn="1">
          <p15:clr>
            <a:srgbClr val="F26B43"/>
          </p15:clr>
        </p15:guide>
        <p15:guide id="6" pos="5488" userDrawn="1">
          <p15:clr>
            <a:srgbClr val="F26B43"/>
          </p15:clr>
        </p15:guide>
        <p15:guide id="7" orient="horz" pos="583" userDrawn="1">
          <p15:clr>
            <a:srgbClr val="F26B43"/>
          </p15:clr>
        </p15:guide>
        <p15:guide id="8" orient="horz" pos="838" userDrawn="1">
          <p15:clr>
            <a:srgbClr val="F26B43"/>
          </p15:clr>
        </p15:guide>
        <p15:guide id="9" orient="horz" pos="2811"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87EFBD-A17E-0346-9DFB-9AF445973540}"/>
              </a:ext>
            </a:extLst>
          </p:cNvPr>
          <p:cNvSpPr>
            <a:spLocks noGrp="1"/>
          </p:cNvSpPr>
          <p:nvPr>
            <p:ph type="body" idx="1"/>
          </p:nvPr>
        </p:nvSpPr>
        <p:spPr>
          <a:xfrm>
            <a:off x="792163" y="1761744"/>
            <a:ext cx="7559676" cy="2506196"/>
          </a:xfrm>
          <a:prstGeom prst="rect">
            <a:avLst/>
          </a:prstGeom>
        </p:spPr>
        <p:txBody>
          <a:bodyPr vert="horz" wrap="square" lIns="0" tIns="0" rIns="0" bIns="0" rtlCol="0">
            <a:noAutofit/>
          </a:bodyPr>
          <a:lstStyle/>
          <a:p>
            <a:pPr marL="0" marR="0" lvl="0" indent="0" algn="l" defTabSz="514350" rtl="0" eaLnBrk="1" fontAlgn="auto" latinLnBrk="0" hangingPunct="1">
              <a:lnSpc>
                <a:spcPct val="90000"/>
              </a:lnSpc>
              <a:spcBef>
                <a:spcPts val="563"/>
              </a:spcBef>
              <a:spcAft>
                <a:spcPts val="0"/>
              </a:spcAft>
              <a:buClrTx/>
              <a:buSzPct val="85000"/>
              <a:buFontTx/>
              <a:buNone/>
              <a:tabLst/>
              <a:defRPr/>
            </a:pPr>
            <a:r>
              <a:rPr kumimoji="0" lang="en-US" sz="2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Click to edit text</a:t>
            </a:r>
          </a:p>
          <a:p>
            <a:pPr marL="357188" marR="0" lvl="1"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20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Second level</a:t>
            </a:r>
          </a:p>
          <a:p>
            <a:pPr marL="533400" marR="0" lvl="2"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8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Third level</a:t>
            </a:r>
          </a:p>
          <a:p>
            <a:pPr marL="668338" marR="0" lvl="3"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6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Fourth level</a:t>
            </a:r>
          </a:p>
          <a:p>
            <a:pPr marL="801688" marR="0" lvl="4"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a:pPr>
            <a:r>
              <a:rPr kumimoji="0" lang="en-US" sz="1400" b="0" i="0" u="none" strike="noStrike" kern="1200" cap="none" spc="0" normalizeH="0" baseline="0" noProof="0" dirty="0">
                <a:ln>
                  <a:noFill/>
                </a:ln>
                <a:solidFill>
                  <a:srgbClr val="002F60"/>
                </a:solidFill>
                <a:effectLst/>
                <a:uLnTx/>
                <a:uFillTx/>
                <a:latin typeface="Calibri Light" panose="020F0302020204030204" pitchFamily="34" charset="0"/>
                <a:ea typeface="+mn-ea"/>
                <a:cs typeface="Calibri Light" panose="020F0302020204030204" pitchFamily="34" charset="0"/>
              </a:rPr>
              <a:t>Fifth level</a:t>
            </a:r>
          </a:p>
        </p:txBody>
      </p:sp>
      <p:sp>
        <p:nvSpPr>
          <p:cNvPr id="4" name="Date Placeholder 3">
            <a:extLst>
              <a:ext uri="{FF2B5EF4-FFF2-40B4-BE49-F238E27FC236}">
                <a16:creationId xmlns:a16="http://schemas.microsoft.com/office/drawing/2014/main" id="{A429D635-17D5-E14C-A795-7E4A424D2B59}"/>
              </a:ext>
            </a:extLst>
          </p:cNvPr>
          <p:cNvSpPr>
            <a:spLocks noGrp="1"/>
          </p:cNvSpPr>
          <p:nvPr>
            <p:ph type="dt" sz="half" idx="2"/>
          </p:nvPr>
        </p:nvSpPr>
        <p:spPr>
          <a:xfrm>
            <a:off x="6829681" y="4478662"/>
            <a:ext cx="873401" cy="143150"/>
          </a:xfrm>
          <a:prstGeom prst="rect">
            <a:avLst/>
          </a:prstGeom>
        </p:spPr>
        <p:txBody>
          <a:bodyPr vert="horz" wrap="none" lIns="0" tIns="0" rIns="0" bIns="0" rtlCol="0" anchor="b" anchorCtr="0"/>
          <a:lstStyle>
            <a:lvl1pPr algn="r">
              <a:defRPr sz="750">
                <a:solidFill>
                  <a:schemeClr val="tx2"/>
                </a:solidFill>
              </a:defRPr>
            </a:lvl1pPr>
          </a:lstStyle>
          <a:p>
            <a:fld id="{AC879A7C-ACFF-9743-9232-B25F81E2A560}" type="datetime1">
              <a:rPr lang="en-CA" smtClean="0"/>
              <a:t>2023-04-12</a:t>
            </a:fld>
            <a:endParaRPr lang="en-US" dirty="0"/>
          </a:p>
        </p:txBody>
      </p:sp>
      <p:sp>
        <p:nvSpPr>
          <p:cNvPr id="6" name="Slide Number Placeholder 5">
            <a:extLst>
              <a:ext uri="{FF2B5EF4-FFF2-40B4-BE49-F238E27FC236}">
                <a16:creationId xmlns:a16="http://schemas.microsoft.com/office/drawing/2014/main" id="{F1C16B22-8D71-534F-9A77-9A7ECF23576F}"/>
              </a:ext>
            </a:extLst>
          </p:cNvPr>
          <p:cNvSpPr>
            <a:spLocks noGrp="1"/>
          </p:cNvSpPr>
          <p:nvPr>
            <p:ph type="sldNum" sz="quarter" idx="4"/>
          </p:nvPr>
        </p:nvSpPr>
        <p:spPr>
          <a:xfrm>
            <a:off x="7798265" y="4478661"/>
            <a:ext cx="564045" cy="147980"/>
          </a:xfrm>
          <a:prstGeom prst="rect">
            <a:avLst/>
          </a:prstGeom>
        </p:spPr>
        <p:txBody>
          <a:bodyPr vert="horz" wrap="none" lIns="0" tIns="0" rIns="0" bIns="0" rtlCol="0" anchor="b"/>
          <a:lstStyle>
            <a:lvl1pPr algn="r">
              <a:defRPr sz="750">
                <a:solidFill>
                  <a:schemeClr val="tx2"/>
                </a:solidFill>
              </a:defRPr>
            </a:lvl1pPr>
          </a:lstStyle>
          <a:p>
            <a:r>
              <a:rPr lang="en-US" dirty="0"/>
              <a:t>|</a:t>
            </a:r>
            <a:fld id="{480B9B7E-F2E9-3646-9A0E-D65304B4FCDA}" type="slidenum">
              <a:rPr lang="en-US" smtClean="0"/>
              <a:pPr/>
              <a:t>‹#›</a:t>
            </a:fld>
            <a:endParaRPr lang="en-US" dirty="0"/>
          </a:p>
        </p:txBody>
      </p:sp>
      <p:pic>
        <p:nvPicPr>
          <p:cNvPr id="7" name="Picture 6">
            <a:extLst>
              <a:ext uri="{FF2B5EF4-FFF2-40B4-BE49-F238E27FC236}">
                <a16:creationId xmlns:a16="http://schemas.microsoft.com/office/drawing/2014/main" id="{29D164CC-AF7C-9B41-A01E-8DA48FEE0F36}"/>
              </a:ext>
            </a:extLst>
          </p:cNvPr>
          <p:cNvPicPr>
            <a:picLocks noChangeAspect="1"/>
          </p:cNvPicPr>
          <p:nvPr userDrawn="1"/>
        </p:nvPicPr>
        <p:blipFill>
          <a:blip r:embed="rId5"/>
          <a:stretch>
            <a:fillRect/>
          </a:stretch>
        </p:blipFill>
        <p:spPr>
          <a:xfrm>
            <a:off x="0" y="-153699"/>
            <a:ext cx="0" cy="0"/>
          </a:xfrm>
          <a:prstGeom prst="rect">
            <a:avLst/>
          </a:prstGeom>
        </p:spPr>
      </p:pic>
      <p:sp>
        <p:nvSpPr>
          <p:cNvPr id="14" name="Title Placeholder 13">
            <a:extLst>
              <a:ext uri="{FF2B5EF4-FFF2-40B4-BE49-F238E27FC236}">
                <a16:creationId xmlns:a16="http://schemas.microsoft.com/office/drawing/2014/main" id="{A67195B9-169A-AF44-BA69-4AC023F418C2}"/>
              </a:ext>
            </a:extLst>
          </p:cNvPr>
          <p:cNvSpPr>
            <a:spLocks noGrp="1"/>
          </p:cNvSpPr>
          <p:nvPr>
            <p:ph type="title"/>
          </p:nvPr>
        </p:nvSpPr>
        <p:spPr>
          <a:xfrm>
            <a:off x="792164" y="796862"/>
            <a:ext cx="7559676" cy="477118"/>
          </a:xfrm>
          <a:prstGeom prst="rect">
            <a:avLst/>
          </a:prstGeom>
        </p:spPr>
        <p:txBody>
          <a:bodyPr vert="horz" wrap="square" lIns="0" tIns="0" rIns="0" bIns="0" rtlCol="0" anchor="t">
            <a:noAutofit/>
          </a:bodyPr>
          <a:lstStyle/>
          <a:p>
            <a:r>
              <a:rPr lang="en-US" dirty="0"/>
              <a:t>Click to edit title</a:t>
            </a:r>
          </a:p>
        </p:txBody>
      </p:sp>
      <p:sp>
        <p:nvSpPr>
          <p:cNvPr id="20" name="Footer Placeholder 19">
            <a:extLst>
              <a:ext uri="{FF2B5EF4-FFF2-40B4-BE49-F238E27FC236}">
                <a16:creationId xmlns:a16="http://schemas.microsoft.com/office/drawing/2014/main" id="{3F84FE75-D3D3-6F4B-A71F-518EBBDB2243}"/>
              </a:ext>
            </a:extLst>
          </p:cNvPr>
          <p:cNvSpPr>
            <a:spLocks noGrp="1"/>
          </p:cNvSpPr>
          <p:nvPr>
            <p:ph type="ftr" sz="quarter" idx="3"/>
          </p:nvPr>
        </p:nvSpPr>
        <p:spPr>
          <a:xfrm>
            <a:off x="820770" y="4491979"/>
            <a:ext cx="5486401" cy="141196"/>
          </a:xfrm>
          <a:prstGeom prst="rect">
            <a:avLst/>
          </a:prstGeom>
        </p:spPr>
        <p:txBody>
          <a:bodyPr vert="horz" lIns="0" tIns="0" rIns="0" bIns="0" rtlCol="0" anchor="ctr"/>
          <a:lstStyle>
            <a:lvl1pPr algn="ctr">
              <a:defRPr sz="750">
                <a:solidFill>
                  <a:schemeClr val="tx2"/>
                </a:solidFill>
              </a:defRPr>
            </a:lvl1pPr>
          </a:lstStyle>
          <a:p>
            <a:pPr algn="l"/>
            <a:r>
              <a:rPr lang="en-US" dirty="0"/>
              <a:t>Presentation name</a:t>
            </a:r>
          </a:p>
        </p:txBody>
      </p:sp>
    </p:spTree>
    <p:extLst>
      <p:ext uri="{BB962C8B-B14F-4D97-AF65-F5344CB8AC3E}">
        <p14:creationId xmlns:p14="http://schemas.microsoft.com/office/powerpoint/2010/main" val="4223059613"/>
      </p:ext>
    </p:extLst>
  </p:cSld>
  <p:clrMap bg1="lt1" tx1="dk1" bg2="lt2" tx2="dk2" accent1="accent1" accent2="accent2" accent3="accent3" accent4="accent4" accent5="accent5" accent6="accent6" hlink="hlink" folHlink="folHlink"/>
  <p:sldLayoutIdLst>
    <p:sldLayoutId id="2147483727" r:id="rId1"/>
    <p:sldLayoutId id="2147483728" r:id="rId2"/>
  </p:sldLayoutIdLst>
  <p:hf hdr="0"/>
  <p:txStyles>
    <p:titleStyle>
      <a:lvl1pPr algn="l" defTabSz="514350" rtl="0" eaLnBrk="1" latinLnBrk="0" hangingPunct="1">
        <a:lnSpc>
          <a:spcPts val="4100"/>
        </a:lnSpc>
        <a:spcBef>
          <a:spcPct val="0"/>
        </a:spcBef>
        <a:buNone/>
        <a:defRPr sz="4000" kern="1200" cap="all" baseline="0">
          <a:solidFill>
            <a:schemeClr val="tx2"/>
          </a:solidFill>
          <a:latin typeface="+mj-lt"/>
          <a:ea typeface="+mj-ea"/>
          <a:cs typeface="+mj-cs"/>
        </a:defRPr>
      </a:lvl1pPr>
    </p:titleStyle>
    <p:bodyStyle>
      <a:lvl1pPr marL="0" marR="0" indent="0" algn="l" defTabSz="514350" rtl="0" eaLnBrk="1" fontAlgn="auto" latinLnBrk="0" hangingPunct="1">
        <a:lnSpc>
          <a:spcPct val="90000"/>
        </a:lnSpc>
        <a:spcBef>
          <a:spcPts val="563"/>
        </a:spcBef>
        <a:spcAft>
          <a:spcPts val="0"/>
        </a:spcAft>
        <a:buClrTx/>
        <a:buSzPct val="85000"/>
        <a:buFontTx/>
        <a:buNone/>
        <a:tabLst/>
        <a:defRPr sz="2400" b="0" i="0" kern="1200">
          <a:solidFill>
            <a:schemeClr val="tx2"/>
          </a:solidFill>
          <a:latin typeface="Calibri Light" panose="020F0302020204030204" pitchFamily="34" charset="0"/>
          <a:ea typeface="+mn-ea"/>
          <a:cs typeface="Calibri Light" panose="020F0302020204030204" pitchFamily="34" charset="0"/>
        </a:defRPr>
      </a:lvl1pPr>
      <a:lvl2pPr marL="357188"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2000" b="0" i="0" kern="1200">
          <a:solidFill>
            <a:schemeClr val="tx2"/>
          </a:solidFill>
          <a:latin typeface="Calibri Light" panose="020F0302020204030204" pitchFamily="34" charset="0"/>
          <a:ea typeface="+mn-ea"/>
          <a:cs typeface="Calibri Light" panose="020F0302020204030204" pitchFamily="34" charset="0"/>
        </a:defRPr>
      </a:lvl2pPr>
      <a:lvl3pPr marL="533400" marR="0" indent="-176213" algn="l" defTabSz="514350" rtl="0" eaLnBrk="1" fontAlgn="auto" latinLnBrk="0" hangingPunct="1">
        <a:lnSpc>
          <a:spcPct val="90000"/>
        </a:lnSpc>
        <a:spcBef>
          <a:spcPts val="281"/>
        </a:spcBef>
        <a:spcAft>
          <a:spcPts val="0"/>
        </a:spcAft>
        <a:buClrTx/>
        <a:buSzPct val="85000"/>
        <a:buFont typeface="Wingdings" pitchFamily="2" charset="2"/>
        <a:buChar char="§"/>
        <a:tabLst/>
        <a:defRPr sz="1800" b="0" i="0" kern="1200">
          <a:solidFill>
            <a:schemeClr val="tx2"/>
          </a:solidFill>
          <a:latin typeface="Calibri Light" panose="020F0302020204030204" pitchFamily="34" charset="0"/>
          <a:ea typeface="+mn-ea"/>
          <a:cs typeface="Calibri Light" panose="020F0302020204030204" pitchFamily="34" charset="0"/>
        </a:defRPr>
      </a:lvl3pPr>
      <a:lvl4pPr marL="668338" marR="0" indent="-134938" algn="l" defTabSz="514350" rtl="0" eaLnBrk="1" fontAlgn="auto" latinLnBrk="0" hangingPunct="1">
        <a:lnSpc>
          <a:spcPct val="90000"/>
        </a:lnSpc>
        <a:spcBef>
          <a:spcPts val="281"/>
        </a:spcBef>
        <a:spcAft>
          <a:spcPts val="0"/>
        </a:spcAft>
        <a:buClrTx/>
        <a:buSzPct val="85000"/>
        <a:buFont typeface="Wingdings" pitchFamily="2" charset="2"/>
        <a:buChar char="§"/>
        <a:tabLst/>
        <a:defRPr sz="1600" b="0" i="0" kern="1200">
          <a:solidFill>
            <a:schemeClr val="tx2"/>
          </a:solidFill>
          <a:latin typeface="Calibri Light" panose="020F0302020204030204" pitchFamily="34" charset="0"/>
          <a:ea typeface="+mn-ea"/>
          <a:cs typeface="Calibri Light" panose="020F0302020204030204" pitchFamily="34" charset="0"/>
        </a:defRPr>
      </a:lvl4pPr>
      <a:lvl5pPr marL="801688" marR="0" indent="-133350" algn="l" defTabSz="514350" rtl="0" eaLnBrk="1" fontAlgn="auto" latinLnBrk="0" hangingPunct="1">
        <a:lnSpc>
          <a:spcPct val="90000"/>
        </a:lnSpc>
        <a:spcBef>
          <a:spcPts val="281"/>
        </a:spcBef>
        <a:spcAft>
          <a:spcPts val="0"/>
        </a:spcAft>
        <a:buClrTx/>
        <a:buSzPct val="85000"/>
        <a:buFont typeface="Wingdings" pitchFamily="2" charset="2"/>
        <a:buChar char="§"/>
        <a:tabLst/>
        <a:defRPr sz="1400" b="0" i="0" kern="1200">
          <a:solidFill>
            <a:schemeClr val="tx2"/>
          </a:solidFill>
          <a:latin typeface="Calibri Light" panose="020F0302020204030204" pitchFamily="34" charset="0"/>
          <a:ea typeface="+mn-ea"/>
          <a:cs typeface="Calibri Light" panose="020F0302020204030204" pitchFamily="34" charset="0"/>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486" userDrawn="1">
          <p15:clr>
            <a:srgbClr val="F26B43"/>
          </p15:clr>
        </p15:guide>
        <p15:guide id="4" orient="horz" pos="2890" userDrawn="1">
          <p15:clr>
            <a:srgbClr val="F26B43"/>
          </p15:clr>
        </p15:guide>
        <p15:guide id="5" pos="499" userDrawn="1">
          <p15:clr>
            <a:srgbClr val="F26B43"/>
          </p15:clr>
        </p15:guide>
        <p15:guide id="6" pos="5261" userDrawn="1">
          <p15:clr>
            <a:srgbClr val="F26B43"/>
          </p15:clr>
        </p15:guide>
        <p15:guide id="8" orient="horz" pos="1098"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9654700"/>
      </p:ext>
    </p:extLst>
  </p:cSld>
  <p:clrMap bg1="lt1" tx1="dk1" bg2="lt2" tx2="dk2" accent1="accent1" accent2="accent2" accent3="accent3" accent4="accent4" accent5="accent5" accent6="accent6" hlink="hlink" folHlink="folHlink"/>
  <p:sldLayoutIdLst>
    <p:sldLayoutId id="2147483732" r:id="rId1"/>
    <p:sldLayoutId id="2147483739" r:id="rId2"/>
  </p:sldLayoutIdLst>
  <p:hf hdr="0" ftr="0" dt="0"/>
  <p:txStyles>
    <p:titleStyle>
      <a:lvl1pPr algn="l" defTabSz="685766" rtl="0" eaLnBrk="1" latinLnBrk="0" hangingPunct="1">
        <a:lnSpc>
          <a:spcPct val="90000"/>
        </a:lnSpc>
        <a:spcBef>
          <a:spcPct val="0"/>
        </a:spcBef>
        <a:buNone/>
        <a:defRPr lang="en-US" sz="2250" kern="1200">
          <a:solidFill>
            <a:srgbClr val="225787"/>
          </a:solidFill>
          <a:latin typeface="Calibri" panose="020F0502020204030204" pitchFamily="34" charset="0"/>
          <a:ea typeface="Roboto Medium" panose="02000000000000000000" pitchFamily="2" charset="0"/>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lang="en-US" sz="1800" kern="1200" dirty="0" smtClean="0">
          <a:solidFill>
            <a:schemeClr val="tx1">
              <a:lumMod val="75000"/>
              <a:lumOff val="25000"/>
            </a:schemeClr>
          </a:solidFill>
          <a:effectLst/>
          <a:latin typeface="Calibri" panose="020F0502020204030204" pitchFamily="34" charset="0"/>
          <a:ea typeface="Roboto Light" panose="02000000000000000000" pitchFamily="2" charset="0"/>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lang="en-US" sz="1500" kern="1200" dirty="0" smtClean="0">
          <a:solidFill>
            <a:schemeClr val="tx1">
              <a:lumMod val="75000"/>
              <a:lumOff val="25000"/>
            </a:schemeClr>
          </a:solidFill>
          <a:effectLst/>
          <a:latin typeface="Calibri" panose="020F0502020204030204" pitchFamily="34" charset="0"/>
          <a:ea typeface="Roboto Light" panose="02000000000000000000" pitchFamily="2" charset="0"/>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lang="en-US" sz="1350" kern="1200" dirty="0" smtClean="0">
          <a:solidFill>
            <a:schemeClr val="tx1">
              <a:lumMod val="75000"/>
              <a:lumOff val="25000"/>
            </a:schemeClr>
          </a:solidFill>
          <a:effectLst/>
          <a:latin typeface="Calibri" panose="020F0502020204030204" pitchFamily="34" charset="0"/>
          <a:ea typeface="Roboto Light" panose="02000000000000000000" pitchFamily="2" charset="0"/>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lang="en-US" sz="1200" kern="1200" dirty="0" smtClean="0">
          <a:solidFill>
            <a:schemeClr val="tx1">
              <a:lumMod val="75000"/>
              <a:lumOff val="25000"/>
            </a:schemeClr>
          </a:solidFill>
          <a:effectLst/>
          <a:latin typeface="Calibri" panose="020F0502020204030204" pitchFamily="34" charset="0"/>
          <a:ea typeface="Roboto Light" panose="02000000000000000000" pitchFamily="2" charset="0"/>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lang="en-US" sz="1200" kern="1200" dirty="0">
          <a:solidFill>
            <a:schemeClr val="tx1">
              <a:lumMod val="75000"/>
              <a:lumOff val="25000"/>
            </a:schemeClr>
          </a:solidFill>
          <a:effectLst/>
          <a:latin typeface="Calibri" panose="020F0502020204030204" pitchFamily="34" charset="0"/>
          <a:ea typeface="Roboto Light" panose="02000000000000000000" pitchFamily="2" charset="0"/>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44.xml"/><Relationship Id="rId4" Type="http://schemas.openxmlformats.org/officeDocument/2006/relationships/image" Target="../media/image24.gif"/></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2.xml"/><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1474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B8401A-9CA3-4632-81AA-68ECC506DD8B}"/>
              </a:ext>
            </a:extLst>
          </p:cNvPr>
          <p:cNvSpPr>
            <a:spLocks noGrp="1"/>
          </p:cNvSpPr>
          <p:nvPr>
            <p:ph type="title" idx="4294967295"/>
          </p:nvPr>
        </p:nvSpPr>
        <p:spPr>
          <a:xfrm>
            <a:off x="0" y="722313"/>
            <a:ext cx="2620963" cy="3698875"/>
          </a:xfrm>
        </p:spPr>
        <p:txBody>
          <a:bodyPr vert="horz" wrap="square" lIns="68580" tIns="34290" rIns="68580" bIns="34290" rtlCol="0" anchor="ctr">
            <a:normAutofit/>
          </a:bodyPr>
          <a:lstStyle/>
          <a:p>
            <a:pPr algn="r" defTabSz="685800"/>
            <a:r>
              <a:rPr lang="en-US" sz="3300" dirty="0">
                <a:solidFill>
                  <a:schemeClr val="bg2"/>
                </a:solidFill>
              </a:rPr>
              <a:t>Why is this </a:t>
            </a:r>
            <a:br>
              <a:rPr lang="en-US" sz="3300" dirty="0">
                <a:solidFill>
                  <a:schemeClr val="bg2"/>
                </a:solidFill>
              </a:rPr>
            </a:br>
            <a:r>
              <a:rPr lang="en-US" sz="3300" dirty="0">
                <a:solidFill>
                  <a:schemeClr val="bg2"/>
                </a:solidFill>
              </a:rPr>
              <a:t>so hard?</a:t>
            </a:r>
          </a:p>
        </p:txBody>
      </p:sp>
      <p:sp>
        <p:nvSpPr>
          <p:cNvPr id="7" name="Text Placeholder 6">
            <a:extLst>
              <a:ext uri="{FF2B5EF4-FFF2-40B4-BE49-F238E27FC236}">
                <a16:creationId xmlns:a16="http://schemas.microsoft.com/office/drawing/2014/main" id="{6F8D377E-90FF-4E8F-925D-0DE53E8499F2}"/>
              </a:ext>
            </a:extLst>
          </p:cNvPr>
          <p:cNvSpPr>
            <a:spLocks noGrp="1"/>
          </p:cNvSpPr>
          <p:nvPr>
            <p:ph type="body" sz="quarter" idx="4294967295"/>
          </p:nvPr>
        </p:nvSpPr>
        <p:spPr>
          <a:xfrm>
            <a:off x="4071938" y="722313"/>
            <a:ext cx="5072062" cy="3698875"/>
          </a:xfrm>
        </p:spPr>
        <p:txBody>
          <a:bodyPr vert="horz" wrap="square" lIns="68580" tIns="34290" rIns="68580" bIns="34290" rtlCol="0" anchor="ctr">
            <a:normAutofit/>
          </a:bodyPr>
          <a:lstStyle/>
          <a:p>
            <a:pPr defTabSz="685800"/>
            <a:r>
              <a:rPr lang="en-US" sz="1600" dirty="0">
                <a:latin typeface="+mj-lt"/>
              </a:rPr>
              <a:t>Government and the healthcare industry have radically different goals and operate using different moralities. </a:t>
            </a:r>
            <a:br>
              <a:rPr lang="en-US" sz="1600" dirty="0">
                <a:latin typeface="+mj-lt"/>
              </a:rPr>
            </a:br>
            <a:r>
              <a:rPr lang="en-US" sz="1600" dirty="0">
                <a:latin typeface="+mj-lt"/>
              </a:rPr>
              <a:t>They can work together, but it is hard. </a:t>
            </a:r>
          </a:p>
          <a:p>
            <a:pPr indent="-171450" defTabSz="685800">
              <a:buFont typeface="Arial" panose="020B0604020202020204" pitchFamily="34" charset="0"/>
              <a:buChar char="•"/>
            </a:pPr>
            <a:endParaRPr lang="en-US" sz="1600" i="1" dirty="0">
              <a:latin typeface="+mj-lt"/>
            </a:endParaRPr>
          </a:p>
          <a:p>
            <a:pPr marL="214313" indent="-171450" defTabSz="685800">
              <a:buFont typeface="Arial" panose="020B0604020202020204" pitchFamily="34" charset="0"/>
              <a:buChar char="•"/>
            </a:pPr>
            <a:r>
              <a:rPr lang="en-US" sz="1600" b="1" dirty="0">
                <a:latin typeface="+mj-lt"/>
              </a:rPr>
              <a:t>Guardian</a:t>
            </a:r>
            <a:r>
              <a:rPr lang="en-US" sz="1600" dirty="0">
                <a:latin typeface="+mj-lt"/>
              </a:rPr>
              <a:t>: The role of government is to police, protect, and prevent. For instance, the cost of a privacy breach is not just financial, but loss of reputation.</a:t>
            </a:r>
          </a:p>
          <a:p>
            <a:pPr marL="214313" indent="-171450" defTabSz="685800">
              <a:buFont typeface="Arial" panose="020B0604020202020204" pitchFamily="34" charset="0"/>
              <a:buChar char="•"/>
            </a:pPr>
            <a:r>
              <a:rPr lang="en-US" sz="1600" b="1" dirty="0">
                <a:latin typeface="+mj-lt"/>
              </a:rPr>
              <a:t>Commerce</a:t>
            </a:r>
            <a:r>
              <a:rPr lang="en-US" sz="1600" dirty="0">
                <a:latin typeface="+mj-lt"/>
              </a:rPr>
              <a:t>: The role of industry is to focus on the bottom line – increase profit, reduce losses. This is accomplished through cost control and finding efficiencies.</a:t>
            </a:r>
          </a:p>
          <a:p>
            <a:pPr marL="214313" indent="-171450" defTabSz="685800">
              <a:buFont typeface="Arial" panose="020B0604020202020204" pitchFamily="34" charset="0"/>
              <a:buChar char="•"/>
            </a:pPr>
            <a:r>
              <a:rPr lang="en-US" sz="1600" dirty="0">
                <a:latin typeface="+mj-lt"/>
              </a:rPr>
              <a:t>If we look at emerging technologies, we should keep in mind how government and industry approach new approaches and platforms differently.  </a:t>
            </a:r>
          </a:p>
        </p:txBody>
      </p:sp>
    </p:spTree>
    <p:extLst>
      <p:ext uri="{BB962C8B-B14F-4D97-AF65-F5344CB8AC3E}">
        <p14:creationId xmlns:p14="http://schemas.microsoft.com/office/powerpoint/2010/main" val="1729719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B8401A-9CA3-4632-81AA-68ECC506DD8B}"/>
              </a:ext>
            </a:extLst>
          </p:cNvPr>
          <p:cNvSpPr>
            <a:spLocks noGrp="1"/>
          </p:cNvSpPr>
          <p:nvPr>
            <p:ph type="title"/>
          </p:nvPr>
        </p:nvSpPr>
        <p:spPr/>
        <p:txBody>
          <a:bodyPr vert="horz" wrap="square" lIns="68580" tIns="34290" rIns="68580" bIns="34290" rtlCol="0" anchor="ctr">
            <a:normAutofit fontScale="90000"/>
          </a:bodyPr>
          <a:lstStyle/>
          <a:p>
            <a:pPr algn="r" defTabSz="685800"/>
            <a:r>
              <a:rPr lang="en-US" sz="3300" dirty="0">
                <a:solidFill>
                  <a:schemeClr val="bg2"/>
                </a:solidFill>
              </a:rPr>
              <a:t>Example: Data, Privacy, and Siloes</a:t>
            </a:r>
          </a:p>
        </p:txBody>
      </p:sp>
      <p:sp>
        <p:nvSpPr>
          <p:cNvPr id="3" name="Content Placeholder 2"/>
          <p:cNvSpPr>
            <a:spLocks noGrp="1"/>
          </p:cNvSpPr>
          <p:nvPr>
            <p:ph idx="1"/>
          </p:nvPr>
        </p:nvSpPr>
        <p:spPr/>
        <p:txBody>
          <a:bodyPr/>
          <a:lstStyle/>
          <a:p>
            <a:pPr defTabSz="685800"/>
            <a:r>
              <a:rPr lang="en-US" sz="1600" dirty="0"/>
              <a:t>Everyone has data, but… nobody wants to share it, so data needs to be protected in safe harbors, as part of Privacy by Design; but this same information only has value through use.</a:t>
            </a:r>
          </a:p>
          <a:p>
            <a:pPr indent="-171450" defTabSz="685800">
              <a:buFont typeface="Arial" panose="020B0604020202020204" pitchFamily="34" charset="0"/>
              <a:buChar char="•"/>
            </a:pPr>
            <a:endParaRPr lang="en-US" sz="1600" i="1" dirty="0"/>
          </a:p>
          <a:p>
            <a:pPr marL="214313" indent="-171450" defTabSz="685800">
              <a:buFont typeface="Arial" panose="020B0604020202020204" pitchFamily="34" charset="0"/>
              <a:buChar char="•"/>
            </a:pPr>
            <a:r>
              <a:rPr lang="en-US" sz="1600" b="1" dirty="0"/>
              <a:t>Data owners</a:t>
            </a:r>
            <a:r>
              <a:rPr lang="en-US" sz="1600" dirty="0"/>
              <a:t> apply </a:t>
            </a:r>
            <a:r>
              <a:rPr lang="en-US" sz="1600" i="1" dirty="0"/>
              <a:t>guardian</a:t>
            </a:r>
            <a:r>
              <a:rPr lang="en-US" sz="1600" dirty="0"/>
              <a:t> precepts, relying heavily on hierarchy, rules, governance; deception for the sake of the task. “It’s not that I can’t do a DQA, but I can’t share the results…”</a:t>
            </a:r>
          </a:p>
          <a:p>
            <a:pPr marL="214313" indent="-171450" defTabSz="685800">
              <a:buFont typeface="Arial" panose="020B0604020202020204" pitchFamily="34" charset="0"/>
              <a:buChar char="•"/>
            </a:pPr>
            <a:r>
              <a:rPr lang="en-US" sz="1600" b="1" dirty="0"/>
              <a:t>Data users</a:t>
            </a:r>
            <a:r>
              <a:rPr lang="en-US" sz="1600" dirty="0"/>
              <a:t> apply </a:t>
            </a:r>
            <a:r>
              <a:rPr lang="en-US" sz="1600" i="1" dirty="0"/>
              <a:t>commerce</a:t>
            </a:r>
            <a:r>
              <a:rPr lang="en-US" sz="1600" dirty="0"/>
              <a:t> precepts, placing </a:t>
            </a:r>
            <a:r>
              <a:rPr lang="en-US" sz="1600" i="1" dirty="0"/>
              <a:t>value</a:t>
            </a:r>
            <a:r>
              <a:rPr lang="en-US" sz="1600" dirty="0"/>
              <a:t> on data through exchange, innovative use, invention and mashups… all to find efficiencies and value.</a:t>
            </a:r>
          </a:p>
          <a:p>
            <a:pPr marL="214313" indent="-171450" defTabSz="685800">
              <a:buFont typeface="Arial" panose="020B0604020202020204" pitchFamily="34" charset="0"/>
              <a:buChar char="•"/>
            </a:pPr>
            <a:r>
              <a:rPr lang="en-US" sz="1600" dirty="0"/>
              <a:t>If data sources and a research community cannot see eye to eye, data is locked up in siloes. </a:t>
            </a:r>
          </a:p>
          <a:p>
            <a:endParaRPr lang="en-CA" sz="1600" dirty="0"/>
          </a:p>
        </p:txBody>
      </p:sp>
    </p:spTree>
    <p:extLst>
      <p:ext uri="{BB962C8B-B14F-4D97-AF65-F5344CB8AC3E}">
        <p14:creationId xmlns:p14="http://schemas.microsoft.com/office/powerpoint/2010/main" val="1395630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B8401A-9CA3-4632-81AA-68ECC506DD8B}"/>
              </a:ext>
            </a:extLst>
          </p:cNvPr>
          <p:cNvSpPr>
            <a:spLocks noGrp="1"/>
          </p:cNvSpPr>
          <p:nvPr>
            <p:ph type="title"/>
          </p:nvPr>
        </p:nvSpPr>
        <p:spPr/>
        <p:txBody>
          <a:bodyPr vert="horz" wrap="square" lIns="68580" tIns="34290" rIns="68580" bIns="34290" rtlCol="0" anchor="ctr">
            <a:normAutofit fontScale="90000"/>
          </a:bodyPr>
          <a:lstStyle/>
          <a:p>
            <a:pPr algn="r" defTabSz="685800"/>
            <a:r>
              <a:rPr lang="en-US" sz="3300" dirty="0">
                <a:solidFill>
                  <a:schemeClr val="bg2"/>
                </a:solidFill>
              </a:rPr>
              <a:t>Example: Enterprise Agility</a:t>
            </a:r>
          </a:p>
        </p:txBody>
      </p:sp>
      <p:sp>
        <p:nvSpPr>
          <p:cNvPr id="2" name="Content Placeholder 1"/>
          <p:cNvSpPr>
            <a:spLocks noGrp="1"/>
          </p:cNvSpPr>
          <p:nvPr>
            <p:ph idx="1"/>
          </p:nvPr>
        </p:nvSpPr>
        <p:spPr/>
        <p:txBody>
          <a:bodyPr/>
          <a:lstStyle/>
          <a:p>
            <a:pPr defTabSz="685800"/>
            <a:r>
              <a:rPr lang="en-US" sz="1600" dirty="0"/>
              <a:t>Enterprise and Agile software development are like oil and water: they are very hard to mix, and so we end up with truly monstrous hybrids… Why is this, and what can we do about it?</a:t>
            </a:r>
            <a:br>
              <a:rPr lang="en-US" sz="1600" dirty="0"/>
            </a:br>
            <a:endParaRPr lang="en-US" sz="1600" i="1" dirty="0"/>
          </a:p>
          <a:p>
            <a:pPr marL="214313" indent="-171450" defTabSz="685800">
              <a:buFont typeface="Arial" panose="020B0604020202020204" pitchFamily="34" charset="0"/>
              <a:buChar char="•"/>
            </a:pPr>
            <a:r>
              <a:rPr lang="en-US" sz="1600" dirty="0"/>
              <a:t>Traditional </a:t>
            </a:r>
            <a:r>
              <a:rPr lang="en-US" sz="1600" b="1" dirty="0"/>
              <a:t>enterprise architecture </a:t>
            </a:r>
            <a:r>
              <a:rPr lang="en-US" sz="1600" dirty="0"/>
              <a:t>and </a:t>
            </a:r>
            <a:r>
              <a:rPr lang="en-US" sz="1600" b="1" dirty="0"/>
              <a:t>waterfall</a:t>
            </a:r>
            <a:r>
              <a:rPr lang="en-US" sz="1600" dirty="0"/>
              <a:t> exhibit signs of </a:t>
            </a:r>
            <a:r>
              <a:rPr lang="en-US" sz="1600" i="1" dirty="0"/>
              <a:t>guardian</a:t>
            </a:r>
            <a:r>
              <a:rPr lang="en-US" sz="1600" dirty="0"/>
              <a:t> syndrome. Rigid, expensive, formal, hierarchical, heavy emphasis on governance. </a:t>
            </a:r>
          </a:p>
          <a:p>
            <a:pPr marL="214313" indent="-171450" defTabSz="685800">
              <a:buFont typeface="Arial" panose="020B0604020202020204" pitchFamily="34" charset="0"/>
              <a:buChar char="•"/>
            </a:pPr>
            <a:r>
              <a:rPr lang="en-US" sz="1600" b="1" dirty="0"/>
              <a:t>Agile development </a:t>
            </a:r>
            <a:r>
              <a:rPr lang="en-US" sz="1600" dirty="0"/>
              <a:t>aligns with </a:t>
            </a:r>
            <a:r>
              <a:rPr lang="en-US" sz="1600" i="1" dirty="0"/>
              <a:t>commerce</a:t>
            </a:r>
            <a:r>
              <a:rPr lang="en-US" sz="1600" dirty="0"/>
              <a:t> syndrome. Collaboration and dissent are essential for task completion; innovation, efficiency, competition.</a:t>
            </a:r>
          </a:p>
          <a:p>
            <a:pPr marL="214313" indent="-171450" defTabSz="685800">
              <a:buFont typeface="Arial" panose="020B0604020202020204" pitchFamily="34" charset="0"/>
              <a:buChar char="•"/>
            </a:pPr>
            <a:r>
              <a:rPr lang="en-US" sz="1600" dirty="0"/>
              <a:t>Mixing enterprise and agile approaches is a challenge, requiring both discipline and collaboration. </a:t>
            </a:r>
          </a:p>
          <a:p>
            <a:pPr marL="214313" indent="-171450" defTabSz="685800">
              <a:buFont typeface="Arial" panose="020B0604020202020204" pitchFamily="34" charset="0"/>
              <a:buChar char="•"/>
            </a:pPr>
            <a:endParaRPr lang="en-US" sz="1600" dirty="0"/>
          </a:p>
          <a:p>
            <a:endParaRPr lang="en-CA" sz="1600" dirty="0"/>
          </a:p>
        </p:txBody>
      </p:sp>
    </p:spTree>
    <p:extLst>
      <p:ext uri="{BB962C8B-B14F-4D97-AF65-F5344CB8AC3E}">
        <p14:creationId xmlns:p14="http://schemas.microsoft.com/office/powerpoint/2010/main" val="1201643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B8401A-9CA3-4632-81AA-68ECC506DD8B}"/>
              </a:ext>
            </a:extLst>
          </p:cNvPr>
          <p:cNvSpPr>
            <a:spLocks noGrp="1"/>
          </p:cNvSpPr>
          <p:nvPr>
            <p:ph type="title" idx="4294967295"/>
          </p:nvPr>
        </p:nvSpPr>
        <p:spPr>
          <a:xfrm>
            <a:off x="0" y="722313"/>
            <a:ext cx="2620963" cy="3698875"/>
          </a:xfrm>
        </p:spPr>
        <p:txBody>
          <a:bodyPr vert="horz" wrap="square" lIns="68580" tIns="34290" rIns="68580" bIns="34290" rtlCol="0" anchor="ctr">
            <a:normAutofit/>
          </a:bodyPr>
          <a:lstStyle/>
          <a:p>
            <a:pPr algn="r" defTabSz="685800"/>
            <a:r>
              <a:rPr lang="en-US" sz="2400" dirty="0">
                <a:solidFill>
                  <a:schemeClr val="bg2"/>
                </a:solidFill>
              </a:rPr>
              <a:t>Practical Considerations</a:t>
            </a:r>
          </a:p>
        </p:txBody>
      </p:sp>
      <p:sp>
        <p:nvSpPr>
          <p:cNvPr id="7" name="Text Placeholder 6">
            <a:extLst>
              <a:ext uri="{FF2B5EF4-FFF2-40B4-BE49-F238E27FC236}">
                <a16:creationId xmlns:a16="http://schemas.microsoft.com/office/drawing/2014/main" id="{6F8D377E-90FF-4E8F-925D-0DE53E8499F2}"/>
              </a:ext>
            </a:extLst>
          </p:cNvPr>
          <p:cNvSpPr>
            <a:spLocks noGrp="1"/>
          </p:cNvSpPr>
          <p:nvPr>
            <p:ph type="body" sz="quarter" idx="4294967295"/>
          </p:nvPr>
        </p:nvSpPr>
        <p:spPr>
          <a:xfrm>
            <a:off x="4171950" y="722313"/>
            <a:ext cx="4972050" cy="3698875"/>
          </a:xfrm>
        </p:spPr>
        <p:txBody>
          <a:bodyPr vert="horz" wrap="square" lIns="68580" tIns="34290" rIns="68580" bIns="34290" rtlCol="0" anchor="ctr">
            <a:normAutofit/>
          </a:bodyPr>
          <a:lstStyle/>
          <a:p>
            <a:pPr defTabSz="685800"/>
            <a:r>
              <a:rPr lang="en-US" sz="1650" dirty="0">
                <a:latin typeface="+mn-lt"/>
              </a:rPr>
              <a:t>In</a:t>
            </a:r>
            <a:r>
              <a:rPr lang="en-US" sz="1650" i="1" dirty="0">
                <a:latin typeface="+mn-lt"/>
              </a:rPr>
              <a:t> Systems of Survival,</a:t>
            </a:r>
            <a:r>
              <a:rPr lang="en-US" sz="1650" dirty="0">
                <a:latin typeface="+mn-lt"/>
              </a:rPr>
              <a:t> Jane Jacobs provides some practical advice about ways we can, at least temporarily, bridge the gaps between </a:t>
            </a:r>
            <a:r>
              <a:rPr lang="en-US" sz="1650" i="1" dirty="0">
                <a:latin typeface="+mn-lt"/>
              </a:rPr>
              <a:t>guardian</a:t>
            </a:r>
            <a:r>
              <a:rPr lang="en-US" sz="1650" dirty="0">
                <a:latin typeface="+mn-lt"/>
              </a:rPr>
              <a:t> and </a:t>
            </a:r>
            <a:r>
              <a:rPr lang="en-US" sz="1650" i="1" dirty="0">
                <a:latin typeface="+mn-lt"/>
              </a:rPr>
              <a:t>commerce</a:t>
            </a:r>
            <a:r>
              <a:rPr lang="en-US" sz="1650" dirty="0">
                <a:latin typeface="+mn-lt"/>
              </a:rPr>
              <a:t>.</a:t>
            </a:r>
          </a:p>
          <a:p>
            <a:pPr indent="-171450" defTabSz="685800">
              <a:buFont typeface="Arial" panose="020B0604020202020204" pitchFamily="34" charset="0"/>
              <a:buChar char="•"/>
            </a:pPr>
            <a:endParaRPr lang="en-US" sz="1800" i="1" dirty="0">
              <a:latin typeface="+mn-lt"/>
            </a:endParaRPr>
          </a:p>
          <a:p>
            <a:pPr marL="214313" indent="-171450" defTabSz="685800">
              <a:buFont typeface="Arial" panose="020B0604020202020204" pitchFamily="34" charset="0"/>
              <a:buChar char="•"/>
            </a:pPr>
            <a:r>
              <a:rPr lang="en-US" sz="1650" b="1" dirty="0">
                <a:latin typeface="+mn-lt"/>
              </a:rPr>
              <a:t>Caste Systems</a:t>
            </a:r>
            <a:r>
              <a:rPr lang="en-US" sz="1650" dirty="0">
                <a:latin typeface="+mn-lt"/>
              </a:rPr>
              <a:t>: these are limited by law and tradition to a single moral syndrome, keeping them separate. For instance, an auditor has access to a lot of data, but is prevented from profiting from this knowledge.</a:t>
            </a:r>
          </a:p>
          <a:p>
            <a:pPr marL="214313" indent="-171450" defTabSz="685800">
              <a:buFont typeface="Arial" panose="020B0604020202020204" pitchFamily="34" charset="0"/>
              <a:buChar char="•"/>
            </a:pPr>
            <a:r>
              <a:rPr lang="en-US" sz="1650" b="1" dirty="0">
                <a:latin typeface="+mn-lt"/>
              </a:rPr>
              <a:t>Knowledgeable Flexibility</a:t>
            </a:r>
            <a:r>
              <a:rPr lang="en-US" sz="1650" dirty="0">
                <a:latin typeface="+mn-lt"/>
              </a:rPr>
              <a:t>: ways in which people can switch between the two systems in a controlled way. As a consultant, I have been involved in writing RFP documents, and also building systems based on them. </a:t>
            </a:r>
          </a:p>
        </p:txBody>
      </p:sp>
    </p:spTree>
    <p:extLst>
      <p:ext uri="{BB962C8B-B14F-4D97-AF65-F5344CB8AC3E}">
        <p14:creationId xmlns:p14="http://schemas.microsoft.com/office/powerpoint/2010/main" val="3976416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B8401A-9CA3-4632-81AA-68ECC506DD8B}"/>
              </a:ext>
            </a:extLst>
          </p:cNvPr>
          <p:cNvSpPr>
            <a:spLocks noGrp="1"/>
          </p:cNvSpPr>
          <p:nvPr>
            <p:ph type="title" idx="4294967295"/>
          </p:nvPr>
        </p:nvSpPr>
        <p:spPr>
          <a:xfrm>
            <a:off x="0" y="722313"/>
            <a:ext cx="2620963" cy="3698875"/>
          </a:xfrm>
        </p:spPr>
        <p:txBody>
          <a:bodyPr vert="horz" wrap="square" lIns="68580" tIns="34290" rIns="68580" bIns="34290" rtlCol="0" anchor="ctr">
            <a:normAutofit/>
          </a:bodyPr>
          <a:lstStyle/>
          <a:p>
            <a:pPr algn="r" defTabSz="685800"/>
            <a:r>
              <a:rPr lang="en-US" sz="3000" dirty="0">
                <a:solidFill>
                  <a:schemeClr val="bg2"/>
                </a:solidFill>
              </a:rPr>
              <a:t>Caste </a:t>
            </a:r>
            <a:br>
              <a:rPr lang="en-US" sz="3000" dirty="0">
                <a:solidFill>
                  <a:schemeClr val="bg2"/>
                </a:solidFill>
              </a:rPr>
            </a:br>
            <a:r>
              <a:rPr lang="en-US" sz="3000" dirty="0">
                <a:solidFill>
                  <a:schemeClr val="bg2"/>
                </a:solidFill>
              </a:rPr>
              <a:t>Systems</a:t>
            </a:r>
          </a:p>
        </p:txBody>
      </p:sp>
      <p:sp>
        <p:nvSpPr>
          <p:cNvPr id="7" name="Text Placeholder 6">
            <a:extLst>
              <a:ext uri="{FF2B5EF4-FFF2-40B4-BE49-F238E27FC236}">
                <a16:creationId xmlns:a16="http://schemas.microsoft.com/office/drawing/2014/main" id="{6F8D377E-90FF-4E8F-925D-0DE53E8499F2}"/>
              </a:ext>
            </a:extLst>
          </p:cNvPr>
          <p:cNvSpPr>
            <a:spLocks noGrp="1"/>
          </p:cNvSpPr>
          <p:nvPr>
            <p:ph type="body" sz="quarter" idx="4294967295"/>
          </p:nvPr>
        </p:nvSpPr>
        <p:spPr>
          <a:xfrm>
            <a:off x="4171950" y="722313"/>
            <a:ext cx="4972050" cy="3698875"/>
          </a:xfrm>
        </p:spPr>
        <p:txBody>
          <a:bodyPr vert="horz" wrap="square" lIns="68580" tIns="34290" rIns="68580" bIns="34290" rtlCol="0" anchor="ctr">
            <a:normAutofit/>
          </a:bodyPr>
          <a:lstStyle/>
          <a:p>
            <a:pPr defTabSz="685800"/>
            <a:r>
              <a:rPr lang="en-US" sz="1600" dirty="0">
                <a:latin typeface="+mj-lt"/>
              </a:rPr>
              <a:t>Groups or organizations that are limited by law and tradition to a single moral system.</a:t>
            </a:r>
            <a:br>
              <a:rPr lang="en-US" sz="1600" dirty="0">
                <a:latin typeface="+mj-lt"/>
              </a:rPr>
            </a:br>
            <a:endParaRPr lang="en-US" sz="1600" i="1" dirty="0">
              <a:latin typeface="+mj-lt"/>
            </a:endParaRPr>
          </a:p>
          <a:p>
            <a:pPr marL="214313" indent="-171450" defTabSz="685800">
              <a:buFont typeface="Arial" panose="020B0604020202020204" pitchFamily="34" charset="0"/>
              <a:buChar char="•"/>
            </a:pPr>
            <a:r>
              <a:rPr lang="en-US" sz="1600" dirty="0">
                <a:latin typeface="+mj-lt"/>
              </a:rPr>
              <a:t>To return to the auditor example, the auditor may be a member of a professional organization. I am a professional engineer, and I also have an affiliate membership with Canada Health </a:t>
            </a:r>
            <a:r>
              <a:rPr lang="en-US" sz="1600" dirty="0" err="1">
                <a:latin typeface="+mj-lt"/>
              </a:rPr>
              <a:t>Infoway</a:t>
            </a:r>
            <a:r>
              <a:rPr lang="en-US" sz="1600" dirty="0">
                <a:latin typeface="+mj-lt"/>
              </a:rPr>
              <a:t>.</a:t>
            </a:r>
          </a:p>
          <a:p>
            <a:pPr marL="214313" indent="-171450" defTabSz="685800">
              <a:buFont typeface="Arial" panose="020B0604020202020204" pitchFamily="34" charset="0"/>
              <a:buChar char="•"/>
            </a:pPr>
            <a:r>
              <a:rPr lang="en-US" sz="1600" dirty="0">
                <a:latin typeface="+mj-lt"/>
              </a:rPr>
              <a:t>You may hear people talks about “switching hats”. On any given day, I may be a standards guru, technical architect, business consultant, data geek, etc.</a:t>
            </a:r>
          </a:p>
          <a:p>
            <a:pPr marL="214313" indent="-171450" defTabSz="685800">
              <a:buFont typeface="Arial" panose="020B0604020202020204" pitchFamily="34" charset="0"/>
              <a:buChar char="•"/>
            </a:pPr>
            <a:r>
              <a:rPr lang="en-US" sz="1600" dirty="0">
                <a:latin typeface="+mj-lt"/>
              </a:rPr>
              <a:t>Joining a professional organization is useful for this and other reasons. Graduating from the HINF program also places you within a form of caste system. </a:t>
            </a:r>
          </a:p>
        </p:txBody>
      </p:sp>
    </p:spTree>
    <p:extLst>
      <p:ext uri="{BB962C8B-B14F-4D97-AF65-F5344CB8AC3E}">
        <p14:creationId xmlns:p14="http://schemas.microsoft.com/office/powerpoint/2010/main" val="4256126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B8401A-9CA3-4632-81AA-68ECC506DD8B}"/>
              </a:ext>
            </a:extLst>
          </p:cNvPr>
          <p:cNvSpPr>
            <a:spLocks noGrp="1"/>
          </p:cNvSpPr>
          <p:nvPr>
            <p:ph type="title" idx="4294967295"/>
          </p:nvPr>
        </p:nvSpPr>
        <p:spPr>
          <a:xfrm>
            <a:off x="0" y="722313"/>
            <a:ext cx="2620963" cy="3698875"/>
          </a:xfrm>
        </p:spPr>
        <p:txBody>
          <a:bodyPr vert="horz" wrap="square" lIns="68580" tIns="34290" rIns="68580" bIns="34290" rtlCol="0" anchor="ctr">
            <a:normAutofit/>
          </a:bodyPr>
          <a:lstStyle/>
          <a:p>
            <a:pPr algn="r" defTabSz="685800"/>
            <a:r>
              <a:rPr lang="en-US" sz="2400" dirty="0">
                <a:solidFill>
                  <a:schemeClr val="bg2"/>
                </a:solidFill>
              </a:rPr>
              <a:t>Knowledgeable Flexibility</a:t>
            </a:r>
          </a:p>
        </p:txBody>
      </p:sp>
      <p:sp>
        <p:nvSpPr>
          <p:cNvPr id="7" name="Text Placeholder 6">
            <a:extLst>
              <a:ext uri="{FF2B5EF4-FFF2-40B4-BE49-F238E27FC236}">
                <a16:creationId xmlns:a16="http://schemas.microsoft.com/office/drawing/2014/main" id="{6F8D377E-90FF-4E8F-925D-0DE53E8499F2}"/>
              </a:ext>
            </a:extLst>
          </p:cNvPr>
          <p:cNvSpPr>
            <a:spLocks noGrp="1"/>
          </p:cNvSpPr>
          <p:nvPr>
            <p:ph type="body" sz="quarter" idx="4294967295"/>
          </p:nvPr>
        </p:nvSpPr>
        <p:spPr>
          <a:xfrm>
            <a:off x="4171950" y="722313"/>
            <a:ext cx="4972050" cy="3698875"/>
          </a:xfrm>
        </p:spPr>
        <p:txBody>
          <a:bodyPr vert="horz" wrap="square" lIns="68580" tIns="34290" rIns="68580" bIns="34290" rtlCol="0" anchor="ctr">
            <a:normAutofit/>
          </a:bodyPr>
          <a:lstStyle/>
          <a:p>
            <a:pPr defTabSz="685800"/>
            <a:r>
              <a:rPr lang="en-US" sz="1600" dirty="0">
                <a:latin typeface="+mj-lt"/>
              </a:rPr>
              <a:t>Ways in which people can switch between the two systems in a controlled way.</a:t>
            </a:r>
            <a:br>
              <a:rPr lang="en-US" sz="1600" dirty="0">
                <a:latin typeface="+mj-lt"/>
              </a:rPr>
            </a:br>
            <a:endParaRPr lang="en-US" sz="1600" i="1" dirty="0">
              <a:latin typeface="+mj-lt"/>
            </a:endParaRPr>
          </a:p>
          <a:p>
            <a:pPr marL="214313" indent="-171450" defTabSz="685800">
              <a:buFont typeface="Arial" panose="020B0604020202020204" pitchFamily="34" charset="0"/>
              <a:buChar char="•"/>
            </a:pPr>
            <a:r>
              <a:rPr lang="en-US" sz="1600" dirty="0">
                <a:latin typeface="+mj-lt"/>
              </a:rPr>
              <a:t>This is definitely true of a consulting role, and you will also experience this as a co-op. </a:t>
            </a:r>
          </a:p>
          <a:p>
            <a:pPr marL="214313" indent="-171450" defTabSz="685800">
              <a:buFont typeface="Arial" panose="020B0604020202020204" pitchFamily="34" charset="0"/>
              <a:buChar char="•"/>
            </a:pPr>
            <a:r>
              <a:rPr lang="en-US" sz="1600" dirty="0">
                <a:latin typeface="+mj-lt"/>
              </a:rPr>
              <a:t>On one project, you may work within an Operations group, and become highly averse to change.</a:t>
            </a:r>
          </a:p>
          <a:p>
            <a:pPr marL="214313" indent="-171450" defTabSz="685800">
              <a:buFont typeface="Arial" panose="020B0604020202020204" pitchFamily="34" charset="0"/>
              <a:buChar char="•"/>
            </a:pPr>
            <a:r>
              <a:rPr lang="en-US" sz="1600" dirty="0">
                <a:latin typeface="+mj-lt"/>
              </a:rPr>
              <a:t>On another project, you do technical development or quality assurance, and welcome change.</a:t>
            </a:r>
          </a:p>
          <a:p>
            <a:pPr marL="214313" indent="-171450" defTabSz="685800">
              <a:buFont typeface="Arial" panose="020B0604020202020204" pitchFamily="34" charset="0"/>
              <a:buChar char="•"/>
            </a:pPr>
            <a:r>
              <a:rPr lang="en-US" sz="1600" dirty="0">
                <a:latin typeface="+mj-lt"/>
              </a:rPr>
              <a:t>On another project, you may work for Data Services, and become resistant to sharing…. </a:t>
            </a:r>
          </a:p>
        </p:txBody>
      </p:sp>
    </p:spTree>
    <p:extLst>
      <p:ext uri="{BB962C8B-B14F-4D97-AF65-F5344CB8AC3E}">
        <p14:creationId xmlns:p14="http://schemas.microsoft.com/office/powerpoint/2010/main" val="186477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CA" dirty="0"/>
              <a:t>A Technical Lens</a:t>
            </a:r>
          </a:p>
        </p:txBody>
      </p:sp>
    </p:spTree>
    <p:extLst>
      <p:ext uri="{BB962C8B-B14F-4D97-AF65-F5344CB8AC3E}">
        <p14:creationId xmlns:p14="http://schemas.microsoft.com/office/powerpoint/2010/main" val="1975216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3">
            <a:extLst>
              <a:ext uri="{FF2B5EF4-FFF2-40B4-BE49-F238E27FC236}">
                <a16:creationId xmlns:a16="http://schemas.microsoft.com/office/drawing/2014/main" id="{E77C80FC-7522-42D0-B073-728E6565BBF8}"/>
              </a:ext>
            </a:extLst>
          </p:cNvPr>
          <p:cNvPicPr>
            <a:picLocks noChangeAspect="1"/>
          </p:cNvPicPr>
          <p:nvPr/>
        </p:nvPicPr>
        <p:blipFill rotWithShape="1">
          <a:blip r:embed="rId3" cstate="screen">
            <a:duotone>
              <a:prstClr val="black"/>
              <a:schemeClr val="tx2">
                <a:tint val="45000"/>
                <a:satMod val="400000"/>
              </a:schemeClr>
            </a:duotone>
            <a:alphaModFix amt="35000"/>
            <a:extLst>
              <a:ext uri="{28A0092B-C50C-407E-A947-70E740481C1C}">
                <a14:useLocalDpi xmlns:a14="http://schemas.microsoft.com/office/drawing/2010/main"/>
              </a:ext>
            </a:extLst>
          </a:blip>
          <a:srcRect t="17276" r="1" b="31131"/>
          <a:stretch/>
        </p:blipFill>
        <p:spPr>
          <a:xfrm>
            <a:off x="-13" y="8"/>
            <a:ext cx="9144000" cy="5141961"/>
          </a:xfrm>
          <a:prstGeom prst="rect">
            <a:avLst/>
          </a:prstGeom>
        </p:spPr>
      </p:pic>
      <p:sp>
        <p:nvSpPr>
          <p:cNvPr id="2" name="Title 1">
            <a:extLst>
              <a:ext uri="{FF2B5EF4-FFF2-40B4-BE49-F238E27FC236}">
                <a16:creationId xmlns:a16="http://schemas.microsoft.com/office/drawing/2014/main" id="{EA4EDED5-AB43-40AE-B96D-E343D67CB4BE}"/>
              </a:ext>
            </a:extLst>
          </p:cNvPr>
          <p:cNvSpPr>
            <a:spLocks noGrp="1"/>
          </p:cNvSpPr>
          <p:nvPr>
            <p:ph type="title"/>
          </p:nvPr>
        </p:nvSpPr>
        <p:spPr>
          <a:xfrm>
            <a:off x="600824" y="1047217"/>
            <a:ext cx="3958000" cy="994172"/>
          </a:xfrm>
        </p:spPr>
        <p:txBody>
          <a:bodyPr vert="horz" wrap="square" lIns="68580" tIns="34290" rIns="68580" bIns="34290" numCol="1" rtlCol="0" anchor="ctr" anchorCtr="0" compatLnSpc="1">
            <a:prstTxWarp prst="textNoShape">
              <a:avLst/>
            </a:prstTxWarp>
            <a:normAutofit/>
          </a:bodyPr>
          <a:lstStyle/>
          <a:p>
            <a:pPr defTabSz="685800"/>
            <a:r>
              <a:rPr lang="en-US" sz="3300" dirty="0">
                <a:solidFill>
                  <a:schemeClr val="tx1"/>
                </a:solidFill>
              </a:rPr>
              <a:t>PLIS Project Overview: Where have we been?</a:t>
            </a:r>
            <a:endParaRPr lang="en-US" sz="3300" dirty="0">
              <a:solidFill>
                <a:schemeClr val="tx1"/>
              </a:solidFill>
              <a:latin typeface="+mj-lt"/>
              <a:ea typeface="+mj-ea"/>
            </a:endParaRPr>
          </a:p>
        </p:txBody>
      </p:sp>
      <p:sp>
        <p:nvSpPr>
          <p:cNvPr id="5" name="Text Placeholder 4"/>
          <p:cNvSpPr>
            <a:spLocks noGrp="1"/>
          </p:cNvSpPr>
          <p:nvPr>
            <p:ph type="body" sz="half" idx="1"/>
          </p:nvPr>
        </p:nvSpPr>
        <p:spPr>
          <a:xfrm>
            <a:off x="604156" y="2153987"/>
            <a:ext cx="4329794" cy="2386263"/>
          </a:xfrm>
        </p:spPr>
        <p:txBody>
          <a:bodyPr vert="horz" lIns="68580" tIns="34290" rIns="68580" bIns="34290" rtlCol="0" anchor="t">
            <a:normAutofit/>
          </a:bodyPr>
          <a:lstStyle/>
          <a:p>
            <a:pPr marL="0" indent="0" defTabSz="685800">
              <a:spcAft>
                <a:spcPts val="338"/>
              </a:spcAft>
              <a:buNone/>
            </a:pPr>
            <a:r>
              <a:rPr lang="en-US" altLang="en-US" sz="1275" dirty="0">
                <a:solidFill>
                  <a:schemeClr val="tx1"/>
                </a:solidFill>
              </a:rPr>
              <a:t>PLIS is a centralized repository for Lab Information in British Columbia, developed by Quest Diagnostics. </a:t>
            </a:r>
          </a:p>
          <a:p>
            <a:pPr marL="0" indent="0" defTabSz="685800">
              <a:spcAft>
                <a:spcPts val="338"/>
              </a:spcAft>
              <a:buNone/>
            </a:pPr>
            <a:r>
              <a:rPr lang="en-US" altLang="en-US" sz="1275" dirty="0">
                <a:solidFill>
                  <a:schemeClr val="tx1"/>
                </a:solidFill>
              </a:rPr>
              <a:t>It adheres to the </a:t>
            </a:r>
            <a:r>
              <a:rPr lang="en-US" altLang="en-US" sz="1275" dirty="0" err="1">
                <a:solidFill>
                  <a:schemeClr val="tx1"/>
                </a:solidFill>
              </a:rPr>
              <a:t>Infoway</a:t>
            </a:r>
            <a:r>
              <a:rPr lang="en-US" altLang="en-US" sz="1275" dirty="0">
                <a:solidFill>
                  <a:schemeClr val="tx1"/>
                </a:solidFill>
              </a:rPr>
              <a:t> Blueprint for a Jurisdictional Lab Information System, using JMS, SOAP, HL7v3.</a:t>
            </a:r>
          </a:p>
          <a:p>
            <a:pPr marL="0" indent="0" defTabSz="685800">
              <a:spcAft>
                <a:spcPts val="338"/>
              </a:spcAft>
              <a:buNone/>
            </a:pPr>
            <a:r>
              <a:rPr lang="en-US" altLang="en-US" sz="1275" dirty="0">
                <a:solidFill>
                  <a:schemeClr val="tx1"/>
                </a:solidFill>
              </a:rPr>
              <a:t>A Lab Observation Report consist of Batteries, Cultures and Observations for:</a:t>
            </a:r>
          </a:p>
          <a:p>
            <a:pPr marL="536638" lvl="1" indent="-171450" defTabSz="685800">
              <a:spcAft>
                <a:spcPts val="338"/>
              </a:spcAft>
            </a:pPr>
            <a:r>
              <a:rPr lang="en-US" altLang="en-US" sz="975" dirty="0">
                <a:solidFill>
                  <a:schemeClr val="tx1"/>
                </a:solidFill>
              </a:rPr>
              <a:t>General Chemistry (like bloodwork)</a:t>
            </a:r>
          </a:p>
          <a:p>
            <a:pPr marL="536638" lvl="1" indent="-171450" defTabSz="685800">
              <a:spcAft>
                <a:spcPts val="338"/>
              </a:spcAft>
            </a:pPr>
            <a:r>
              <a:rPr lang="en-US" altLang="en-US" sz="975" dirty="0">
                <a:solidFill>
                  <a:schemeClr val="tx1"/>
                </a:solidFill>
              </a:rPr>
              <a:t>Microbiology (like cultures)</a:t>
            </a:r>
          </a:p>
          <a:p>
            <a:pPr marL="536638" lvl="1" indent="-171450" defTabSz="685800">
              <a:spcAft>
                <a:spcPts val="338"/>
              </a:spcAft>
            </a:pPr>
            <a:r>
              <a:rPr lang="en-US" altLang="en-US" sz="975" dirty="0">
                <a:solidFill>
                  <a:schemeClr val="tx1"/>
                </a:solidFill>
              </a:rPr>
              <a:t>Anatomical Pathology (biopsy and autopsy)</a:t>
            </a:r>
            <a:r>
              <a:rPr lang="en-US" sz="1350" dirty="0"/>
              <a:t> </a:t>
            </a:r>
          </a:p>
          <a:p>
            <a:pPr marL="193755" indent="-171450" defTabSz="685800">
              <a:spcAft>
                <a:spcPts val="338"/>
              </a:spcAft>
            </a:pPr>
            <a:endParaRPr lang="en-US" sz="1275" dirty="0">
              <a:solidFill>
                <a:schemeClr val="tx1"/>
              </a:solidFill>
              <a:latin typeface="+mn-lt"/>
              <a:ea typeface="+mn-ea"/>
            </a:endParaRPr>
          </a:p>
        </p:txBody>
      </p:sp>
      <p:sp>
        <p:nvSpPr>
          <p:cNvPr id="1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35436" y="435870"/>
            <a:ext cx="4108564" cy="470763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Placeholder 3"/>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l="628" r="4660" b="3"/>
          <a:stretch/>
        </p:blipFill>
        <p:spPr>
          <a:xfrm>
            <a:off x="5170007" y="570421"/>
            <a:ext cx="3974012" cy="4573079"/>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273784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3">
            <a:extLst>
              <a:ext uri="{FF2B5EF4-FFF2-40B4-BE49-F238E27FC236}">
                <a16:creationId xmlns:a16="http://schemas.microsoft.com/office/drawing/2014/main" id="{E77C80FC-7522-42D0-B073-728E6565BBF8}"/>
              </a:ext>
            </a:extLst>
          </p:cNvPr>
          <p:cNvPicPr>
            <a:picLocks noChangeAspect="1"/>
          </p:cNvPicPr>
          <p:nvPr/>
        </p:nvPicPr>
        <p:blipFill rotWithShape="1">
          <a:blip r:embed="rId3" cstate="screen">
            <a:duotone>
              <a:prstClr val="black"/>
              <a:schemeClr val="tx2">
                <a:tint val="45000"/>
                <a:satMod val="400000"/>
              </a:schemeClr>
            </a:duotone>
            <a:alphaModFix amt="35000"/>
            <a:extLst>
              <a:ext uri="{28A0092B-C50C-407E-A947-70E740481C1C}">
                <a14:useLocalDpi xmlns:a14="http://schemas.microsoft.com/office/drawing/2010/main"/>
              </a:ext>
            </a:extLst>
          </a:blip>
          <a:srcRect t="17276" r="1" b="31131"/>
          <a:stretch/>
        </p:blipFill>
        <p:spPr>
          <a:xfrm>
            <a:off x="-13" y="8"/>
            <a:ext cx="9144000" cy="5141961"/>
          </a:xfrm>
          <a:prstGeom prst="rect">
            <a:avLst/>
          </a:prstGeom>
        </p:spPr>
      </p:pic>
      <p:sp>
        <p:nvSpPr>
          <p:cNvPr id="2" name="Title 1">
            <a:extLst>
              <a:ext uri="{FF2B5EF4-FFF2-40B4-BE49-F238E27FC236}">
                <a16:creationId xmlns:a16="http://schemas.microsoft.com/office/drawing/2014/main" id="{EA4EDED5-AB43-40AE-B96D-E343D67CB4BE}"/>
              </a:ext>
            </a:extLst>
          </p:cNvPr>
          <p:cNvSpPr>
            <a:spLocks noGrp="1"/>
          </p:cNvSpPr>
          <p:nvPr>
            <p:ph type="title"/>
          </p:nvPr>
        </p:nvSpPr>
        <p:spPr>
          <a:xfrm>
            <a:off x="600824" y="1047217"/>
            <a:ext cx="3958000" cy="994172"/>
          </a:xfrm>
        </p:spPr>
        <p:txBody>
          <a:bodyPr vert="horz" wrap="square" lIns="68580" tIns="34290" rIns="68580" bIns="34290" numCol="1" rtlCol="0" anchor="ctr" anchorCtr="0" compatLnSpc="1">
            <a:prstTxWarp prst="textNoShape">
              <a:avLst/>
            </a:prstTxWarp>
            <a:normAutofit/>
          </a:bodyPr>
          <a:lstStyle/>
          <a:p>
            <a:pPr defTabSz="685800"/>
            <a:r>
              <a:rPr lang="en-US" sz="3300" dirty="0">
                <a:solidFill>
                  <a:schemeClr val="tx1"/>
                </a:solidFill>
              </a:rPr>
              <a:t>PLIS Project Overview: Where have we been?</a:t>
            </a:r>
            <a:endParaRPr lang="en-US" sz="3300" dirty="0">
              <a:solidFill>
                <a:schemeClr val="tx1"/>
              </a:solidFill>
              <a:latin typeface="+mj-lt"/>
              <a:ea typeface="+mj-ea"/>
            </a:endParaRPr>
          </a:p>
        </p:txBody>
      </p:sp>
      <p:sp>
        <p:nvSpPr>
          <p:cNvPr id="5" name="Text Placeholder 4"/>
          <p:cNvSpPr>
            <a:spLocks noGrp="1"/>
          </p:cNvSpPr>
          <p:nvPr>
            <p:ph type="body" sz="half" idx="1"/>
          </p:nvPr>
        </p:nvSpPr>
        <p:spPr>
          <a:xfrm>
            <a:off x="604156" y="2153987"/>
            <a:ext cx="4329794" cy="2386263"/>
          </a:xfrm>
        </p:spPr>
        <p:txBody>
          <a:bodyPr vert="horz" lIns="68580" tIns="34290" rIns="68580" bIns="34290" rtlCol="0" anchor="t">
            <a:normAutofit fontScale="70000" lnSpcReduction="20000"/>
          </a:bodyPr>
          <a:lstStyle/>
          <a:p>
            <a:pPr marL="0" indent="0" defTabSz="685800">
              <a:spcAft>
                <a:spcPts val="600"/>
              </a:spcAft>
              <a:buNone/>
            </a:pPr>
            <a:r>
              <a:rPr lang="en-US" altLang="en-US" sz="2000" dirty="0">
                <a:solidFill>
                  <a:schemeClr val="tx1"/>
                </a:solidFill>
              </a:rPr>
              <a:t>Primary Use</a:t>
            </a:r>
            <a:br>
              <a:rPr lang="en-US" altLang="en-US" sz="2300" dirty="0">
                <a:solidFill>
                  <a:schemeClr val="tx1"/>
                </a:solidFill>
              </a:rPr>
            </a:br>
            <a:r>
              <a:rPr lang="en-US" altLang="en-US" sz="1400" dirty="0">
                <a:solidFill>
                  <a:schemeClr val="tx1"/>
                </a:solidFill>
              </a:rPr>
              <a:t>The Primary Use case for PLIS is receiving and storing Lab Observation Report information and making this information accessible to clinical users.</a:t>
            </a:r>
          </a:p>
          <a:p>
            <a:pPr marL="0" indent="0" defTabSz="685800">
              <a:spcAft>
                <a:spcPts val="600"/>
              </a:spcAft>
              <a:buNone/>
            </a:pPr>
            <a:r>
              <a:rPr lang="en-US" altLang="en-US" sz="2000" dirty="0">
                <a:solidFill>
                  <a:schemeClr val="tx1"/>
                </a:solidFill>
              </a:rPr>
              <a:t>Distribution Engine</a:t>
            </a:r>
            <a:br>
              <a:rPr lang="en-US" altLang="en-US" sz="1400" dirty="0">
                <a:solidFill>
                  <a:schemeClr val="tx1"/>
                </a:solidFill>
              </a:rPr>
            </a:br>
            <a:r>
              <a:rPr lang="en-US" altLang="en-US" sz="1400" dirty="0">
                <a:solidFill>
                  <a:schemeClr val="tx1"/>
                </a:solidFill>
              </a:rPr>
              <a:t>PLIS Primary Use also involves patterns for distribution of relevant information to partner organizations and points of service (EMR systems in doctors offices).</a:t>
            </a:r>
          </a:p>
          <a:p>
            <a:pPr marL="0" indent="0" defTabSz="685800">
              <a:spcAft>
                <a:spcPts val="600"/>
              </a:spcAft>
              <a:buNone/>
            </a:pPr>
            <a:r>
              <a:rPr lang="en-US" altLang="en-US" sz="2000" dirty="0">
                <a:solidFill>
                  <a:schemeClr val="tx1"/>
                </a:solidFill>
              </a:rPr>
              <a:t>Results Reports</a:t>
            </a:r>
            <a:br>
              <a:rPr lang="en-US" altLang="en-US" sz="2000" dirty="0">
                <a:solidFill>
                  <a:schemeClr val="tx1"/>
                </a:solidFill>
              </a:rPr>
            </a:br>
            <a:r>
              <a:rPr lang="en-US" altLang="en-US" sz="1400" dirty="0">
                <a:solidFill>
                  <a:schemeClr val="tx1"/>
                </a:solidFill>
              </a:rPr>
              <a:t>PLIS Get results combine a machine-readable payload, using Battery and Observation level coding (LOINC), with human-readable PDF reports. </a:t>
            </a:r>
          </a:p>
          <a:p>
            <a:pPr marL="0" indent="0" defTabSz="685800">
              <a:spcAft>
                <a:spcPts val="600"/>
              </a:spcAft>
              <a:buNone/>
            </a:pPr>
            <a:r>
              <a:rPr lang="en-US" altLang="en-US" sz="2000" dirty="0">
                <a:solidFill>
                  <a:schemeClr val="tx1"/>
                </a:solidFill>
              </a:rPr>
              <a:t>Secondary Use</a:t>
            </a:r>
            <a:br>
              <a:rPr lang="en-US" altLang="en-US" sz="2000" dirty="0">
                <a:solidFill>
                  <a:schemeClr val="tx1"/>
                </a:solidFill>
              </a:rPr>
            </a:br>
            <a:r>
              <a:rPr lang="en-US" altLang="en-US" sz="1400" dirty="0">
                <a:solidFill>
                  <a:schemeClr val="tx1"/>
                </a:solidFill>
              </a:rPr>
              <a:t>PLIS data has been province-wide for several years now, and work is underway to increase availability of active data through extraction to a data warehouse.</a:t>
            </a:r>
          </a:p>
          <a:p>
            <a:pPr marL="193755" indent="-171450" defTabSz="685800">
              <a:spcAft>
                <a:spcPts val="338"/>
              </a:spcAft>
            </a:pPr>
            <a:endParaRPr lang="en-US" sz="1275" dirty="0">
              <a:solidFill>
                <a:schemeClr val="tx1"/>
              </a:solidFill>
              <a:latin typeface="+mn-lt"/>
              <a:ea typeface="+mn-ea"/>
            </a:endParaRPr>
          </a:p>
        </p:txBody>
      </p:sp>
      <p:sp>
        <p:nvSpPr>
          <p:cNvPr id="1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35436" y="435870"/>
            <a:ext cx="4108564" cy="470763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Placeholder 3"/>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l="628" r="4660" b="3"/>
          <a:stretch/>
        </p:blipFill>
        <p:spPr>
          <a:xfrm>
            <a:off x="5170007" y="570421"/>
            <a:ext cx="3974012" cy="4573079"/>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3329122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3">
            <a:extLst>
              <a:ext uri="{FF2B5EF4-FFF2-40B4-BE49-F238E27FC236}">
                <a16:creationId xmlns:a16="http://schemas.microsoft.com/office/drawing/2014/main" id="{E77C80FC-7522-42D0-B073-728E6565BBF8}"/>
              </a:ext>
            </a:extLst>
          </p:cNvPr>
          <p:cNvPicPr>
            <a:picLocks noChangeAspect="1"/>
          </p:cNvPicPr>
          <p:nvPr/>
        </p:nvPicPr>
        <p:blipFill rotWithShape="1">
          <a:blip r:embed="rId3" cstate="screen">
            <a:duotone>
              <a:prstClr val="black"/>
              <a:schemeClr val="tx2">
                <a:tint val="45000"/>
                <a:satMod val="400000"/>
              </a:schemeClr>
            </a:duotone>
            <a:alphaModFix amt="35000"/>
            <a:extLst>
              <a:ext uri="{28A0092B-C50C-407E-A947-70E740481C1C}">
                <a14:useLocalDpi xmlns:a14="http://schemas.microsoft.com/office/drawing/2010/main"/>
              </a:ext>
            </a:extLst>
          </a:blip>
          <a:srcRect t="17276" r="1" b="31131"/>
          <a:stretch/>
        </p:blipFill>
        <p:spPr>
          <a:xfrm>
            <a:off x="-13" y="8"/>
            <a:ext cx="9144000" cy="5141961"/>
          </a:xfrm>
          <a:prstGeom prst="rect">
            <a:avLst/>
          </a:prstGeom>
        </p:spPr>
      </p:pic>
      <p:sp>
        <p:nvSpPr>
          <p:cNvPr id="2" name="Title 1">
            <a:extLst>
              <a:ext uri="{FF2B5EF4-FFF2-40B4-BE49-F238E27FC236}">
                <a16:creationId xmlns:a16="http://schemas.microsoft.com/office/drawing/2014/main" id="{EA4EDED5-AB43-40AE-B96D-E343D67CB4BE}"/>
              </a:ext>
            </a:extLst>
          </p:cNvPr>
          <p:cNvSpPr>
            <a:spLocks noGrp="1"/>
          </p:cNvSpPr>
          <p:nvPr>
            <p:ph type="title"/>
          </p:nvPr>
        </p:nvSpPr>
        <p:spPr>
          <a:xfrm>
            <a:off x="600824" y="1047217"/>
            <a:ext cx="3958000" cy="994172"/>
          </a:xfrm>
        </p:spPr>
        <p:txBody>
          <a:bodyPr vert="horz" wrap="square" lIns="68580" tIns="34290" rIns="68580" bIns="34290" numCol="1" rtlCol="0" anchor="ctr" anchorCtr="0" compatLnSpc="1">
            <a:prstTxWarp prst="textNoShape">
              <a:avLst/>
            </a:prstTxWarp>
            <a:normAutofit/>
          </a:bodyPr>
          <a:lstStyle/>
          <a:p>
            <a:pPr defTabSz="685800"/>
            <a:r>
              <a:rPr lang="en-US" sz="3300" dirty="0">
                <a:solidFill>
                  <a:schemeClr val="tx1"/>
                </a:solidFill>
              </a:rPr>
              <a:t>PLIS Project Overview: Emerging Technology</a:t>
            </a:r>
            <a:endParaRPr lang="en-US" sz="3300" dirty="0">
              <a:solidFill>
                <a:schemeClr val="tx1"/>
              </a:solidFill>
              <a:latin typeface="+mj-lt"/>
              <a:ea typeface="+mj-ea"/>
            </a:endParaRPr>
          </a:p>
        </p:txBody>
      </p:sp>
      <p:sp>
        <p:nvSpPr>
          <p:cNvPr id="5" name="Text Placeholder 4"/>
          <p:cNvSpPr>
            <a:spLocks noGrp="1"/>
          </p:cNvSpPr>
          <p:nvPr>
            <p:ph type="body" sz="half" idx="1"/>
          </p:nvPr>
        </p:nvSpPr>
        <p:spPr>
          <a:xfrm>
            <a:off x="604156" y="2153987"/>
            <a:ext cx="4329794" cy="2386263"/>
          </a:xfrm>
        </p:spPr>
        <p:txBody>
          <a:bodyPr vert="horz" lIns="68580" tIns="34290" rIns="68580" bIns="34290" rtlCol="0" anchor="t">
            <a:normAutofit fontScale="55000" lnSpcReduction="20000"/>
          </a:bodyPr>
          <a:lstStyle/>
          <a:p>
            <a:pPr marL="0" indent="0" defTabSz="685800">
              <a:buNone/>
            </a:pPr>
            <a:r>
              <a:rPr lang="en-US" sz="2400" dirty="0"/>
              <a:t>PLIS is a customized product development built on Java and Spring and is a decade old. We have a budget for maintenance and enhancements. </a:t>
            </a:r>
            <a:endParaRPr lang="en-US" sz="2400" i="1" dirty="0"/>
          </a:p>
          <a:p>
            <a:pPr marL="214313" indent="-171450" defTabSz="685800"/>
            <a:r>
              <a:rPr lang="en-US" sz="2000" dirty="0"/>
              <a:t>Java is not an emerging technology, but it is still a very viable way to build enterprise applications like registries and repositories. </a:t>
            </a:r>
          </a:p>
          <a:p>
            <a:pPr marL="214313" indent="-171450" defTabSz="685800"/>
            <a:r>
              <a:rPr lang="en-US" sz="2000" dirty="0"/>
              <a:t>Internally, we have introduced some new libraries to improve performance and functionality, with routine library upgrades.</a:t>
            </a:r>
          </a:p>
          <a:p>
            <a:pPr marL="214313" indent="-171450" defTabSz="685800"/>
            <a:r>
              <a:rPr lang="en-US" sz="2000" dirty="0"/>
              <a:t>This is quite common within an enterprise architecture. Back-end systems have a longer roadmap for changes, while portals and viewer applications may be  more cutting edge and feature more agility.</a:t>
            </a:r>
          </a:p>
          <a:p>
            <a:pPr marL="193755" indent="-171450" defTabSz="685800">
              <a:spcAft>
                <a:spcPts val="338"/>
              </a:spcAft>
            </a:pPr>
            <a:r>
              <a:rPr lang="en-US" sz="2000" dirty="0"/>
              <a:t>Recently, we have been working on a FHIR API in addition to the HL7v3 architecture, which is very high value for PHSA and </a:t>
            </a:r>
            <a:r>
              <a:rPr lang="en-US" sz="2000" dirty="0" err="1"/>
              <a:t>MoH</a:t>
            </a:r>
            <a:r>
              <a:rPr lang="en-US" sz="2000" dirty="0"/>
              <a:t>.</a:t>
            </a:r>
          </a:p>
          <a:p>
            <a:pPr marL="193755" indent="-171450" defTabSz="685800">
              <a:spcAft>
                <a:spcPts val="338"/>
              </a:spcAft>
            </a:pPr>
            <a:endParaRPr lang="en-US" sz="1275" dirty="0">
              <a:solidFill>
                <a:schemeClr val="tx1"/>
              </a:solidFill>
              <a:latin typeface="+mn-lt"/>
              <a:ea typeface="+mn-ea"/>
            </a:endParaRPr>
          </a:p>
        </p:txBody>
      </p:sp>
      <p:sp>
        <p:nvSpPr>
          <p:cNvPr id="1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35436" y="435870"/>
            <a:ext cx="4108564" cy="470763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Placeholder 3"/>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l="628" r="4660" b="3"/>
          <a:stretch/>
        </p:blipFill>
        <p:spPr>
          <a:xfrm>
            <a:off x="5170007" y="570421"/>
            <a:ext cx="3974012" cy="4573079"/>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3349967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85BC-C2A1-CE41-B91F-CE5DA78220DC}"/>
              </a:ext>
            </a:extLst>
          </p:cNvPr>
          <p:cNvSpPr>
            <a:spLocks noGrp="1"/>
          </p:cNvSpPr>
          <p:nvPr>
            <p:ph type="ctrTitle"/>
          </p:nvPr>
        </p:nvSpPr>
        <p:spPr>
          <a:xfrm>
            <a:off x="431800" y="2447584"/>
            <a:ext cx="8280400" cy="1120257"/>
          </a:xfrm>
        </p:spPr>
        <p:txBody>
          <a:bodyPr/>
          <a:lstStyle/>
          <a:p>
            <a:pPr>
              <a:lnSpc>
                <a:spcPct val="100000"/>
              </a:lnSpc>
            </a:pPr>
            <a:r>
              <a:rPr lang="en-US" dirty="0"/>
              <a:t>Health Organizations</a:t>
            </a:r>
            <a:br>
              <a:rPr lang="en-US" dirty="0"/>
            </a:br>
            <a:r>
              <a:rPr lang="en-US" dirty="0"/>
              <a:t>Four Lenses</a:t>
            </a:r>
          </a:p>
        </p:txBody>
      </p:sp>
    </p:spTree>
    <p:extLst>
      <p:ext uri="{BB962C8B-B14F-4D97-AF65-F5344CB8AC3E}">
        <p14:creationId xmlns:p14="http://schemas.microsoft.com/office/powerpoint/2010/main" val="1206447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3">
            <a:extLst>
              <a:ext uri="{FF2B5EF4-FFF2-40B4-BE49-F238E27FC236}">
                <a16:creationId xmlns:a16="http://schemas.microsoft.com/office/drawing/2014/main" id="{E77C80FC-7522-42D0-B073-728E6565BBF8}"/>
              </a:ext>
            </a:extLst>
          </p:cNvPr>
          <p:cNvPicPr>
            <a:picLocks noChangeAspect="1"/>
          </p:cNvPicPr>
          <p:nvPr/>
        </p:nvPicPr>
        <p:blipFill rotWithShape="1">
          <a:blip r:embed="rId3" cstate="screen">
            <a:duotone>
              <a:prstClr val="black"/>
              <a:schemeClr val="tx2">
                <a:tint val="45000"/>
                <a:satMod val="400000"/>
              </a:schemeClr>
            </a:duotone>
            <a:alphaModFix amt="35000"/>
            <a:extLst>
              <a:ext uri="{28A0092B-C50C-407E-A947-70E740481C1C}">
                <a14:useLocalDpi xmlns:a14="http://schemas.microsoft.com/office/drawing/2010/main"/>
              </a:ext>
            </a:extLst>
          </a:blip>
          <a:srcRect t="17276" r="1" b="31131"/>
          <a:stretch/>
        </p:blipFill>
        <p:spPr>
          <a:xfrm>
            <a:off x="-13" y="8"/>
            <a:ext cx="9144000" cy="5141961"/>
          </a:xfrm>
          <a:prstGeom prst="rect">
            <a:avLst/>
          </a:prstGeom>
        </p:spPr>
      </p:pic>
      <p:sp>
        <p:nvSpPr>
          <p:cNvPr id="2" name="Title 1">
            <a:extLst>
              <a:ext uri="{FF2B5EF4-FFF2-40B4-BE49-F238E27FC236}">
                <a16:creationId xmlns:a16="http://schemas.microsoft.com/office/drawing/2014/main" id="{EA4EDED5-AB43-40AE-B96D-E343D67CB4BE}"/>
              </a:ext>
            </a:extLst>
          </p:cNvPr>
          <p:cNvSpPr>
            <a:spLocks noGrp="1"/>
          </p:cNvSpPr>
          <p:nvPr>
            <p:ph type="title"/>
          </p:nvPr>
        </p:nvSpPr>
        <p:spPr>
          <a:xfrm>
            <a:off x="600824" y="1047217"/>
            <a:ext cx="3958000" cy="994172"/>
          </a:xfrm>
        </p:spPr>
        <p:txBody>
          <a:bodyPr vert="horz" wrap="square" lIns="68580" tIns="34290" rIns="68580" bIns="34290" numCol="1" rtlCol="0" anchor="ctr" anchorCtr="0" compatLnSpc="1">
            <a:prstTxWarp prst="textNoShape">
              <a:avLst/>
            </a:prstTxWarp>
            <a:normAutofit/>
          </a:bodyPr>
          <a:lstStyle/>
          <a:p>
            <a:pPr defTabSz="685800"/>
            <a:r>
              <a:rPr lang="en-US" sz="3300" dirty="0">
                <a:solidFill>
                  <a:schemeClr val="tx1"/>
                </a:solidFill>
              </a:rPr>
              <a:t>PLIS Project Overview: Vendor Organizations</a:t>
            </a:r>
            <a:endParaRPr lang="en-US" sz="3300" dirty="0">
              <a:solidFill>
                <a:schemeClr val="tx1"/>
              </a:solidFill>
              <a:latin typeface="+mj-lt"/>
              <a:ea typeface="+mj-ea"/>
            </a:endParaRPr>
          </a:p>
        </p:txBody>
      </p:sp>
      <p:sp>
        <p:nvSpPr>
          <p:cNvPr id="5" name="Text Placeholder 4"/>
          <p:cNvSpPr>
            <a:spLocks noGrp="1"/>
          </p:cNvSpPr>
          <p:nvPr>
            <p:ph type="body" sz="half" idx="1"/>
          </p:nvPr>
        </p:nvSpPr>
        <p:spPr>
          <a:xfrm>
            <a:off x="604156" y="2153987"/>
            <a:ext cx="4431280" cy="2386263"/>
          </a:xfrm>
        </p:spPr>
        <p:txBody>
          <a:bodyPr vert="horz" lIns="68580" tIns="34290" rIns="68580" bIns="34290" rtlCol="0" anchor="t">
            <a:normAutofit fontScale="62500" lnSpcReduction="20000"/>
          </a:bodyPr>
          <a:lstStyle/>
          <a:p>
            <a:pPr marL="0" indent="0" defTabSz="685800">
              <a:buNone/>
            </a:pPr>
            <a:r>
              <a:rPr lang="en-US" sz="2200" dirty="0"/>
              <a:t>PLIS and HIAL was originally developed by a consortium of Sun Consulting, </a:t>
            </a:r>
            <a:r>
              <a:rPr lang="en-US" sz="2200" dirty="0" err="1"/>
              <a:t>MedPlus</a:t>
            </a:r>
            <a:r>
              <a:rPr lang="en-US" sz="2200" dirty="0"/>
              <a:t>, and CGI; early in the initial contract, Sun was acquired by Oracle, and </a:t>
            </a:r>
            <a:r>
              <a:rPr lang="en-US" sz="2200" dirty="0" err="1"/>
              <a:t>MedPlus</a:t>
            </a:r>
            <a:r>
              <a:rPr lang="en-US" sz="2200" dirty="0"/>
              <a:t> was acquired by Quest Diagnostics.</a:t>
            </a:r>
            <a:endParaRPr lang="en-US" sz="2200" i="1" dirty="0"/>
          </a:p>
          <a:p>
            <a:pPr marL="214313" indent="-171450" defTabSz="685800"/>
            <a:r>
              <a:rPr lang="en-US" sz="2000" dirty="0"/>
              <a:t>Sierra Systems was brought in by Quest Diagnostics to do customization, and was recently acquired by NTT DATA.</a:t>
            </a:r>
          </a:p>
          <a:p>
            <a:pPr marL="214313" indent="-171450" defTabSz="685800"/>
            <a:r>
              <a:rPr lang="en-US" sz="2000" dirty="0"/>
              <a:t>In 2020, the HIAL contract transitioned to MAXIMUS, and the PLIS contract became direct between Quest and </a:t>
            </a:r>
            <a:r>
              <a:rPr lang="en-US" sz="2000" dirty="0" err="1"/>
              <a:t>MoH</a:t>
            </a:r>
            <a:r>
              <a:rPr lang="en-US" sz="2000" dirty="0"/>
              <a:t>. CGI has consistently been responsible for Operations.</a:t>
            </a:r>
          </a:p>
          <a:p>
            <a:pPr marL="214313" indent="-171450" defTabSz="685800"/>
            <a:r>
              <a:rPr lang="en-US" sz="2000" dirty="0"/>
              <a:t>The Quest team participates in  the Architect and Project Management Working Groups. We work closely with PHSA, and indirectly with the other Health Authorities.</a:t>
            </a:r>
          </a:p>
          <a:p>
            <a:pPr marL="193755" indent="-171450" defTabSz="685800">
              <a:spcAft>
                <a:spcPts val="338"/>
              </a:spcAft>
            </a:pPr>
            <a:endParaRPr lang="en-US" sz="1275" dirty="0">
              <a:solidFill>
                <a:schemeClr val="tx1"/>
              </a:solidFill>
              <a:latin typeface="+mn-lt"/>
              <a:ea typeface="+mn-ea"/>
            </a:endParaRPr>
          </a:p>
        </p:txBody>
      </p:sp>
      <p:sp>
        <p:nvSpPr>
          <p:cNvPr id="1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35436" y="435870"/>
            <a:ext cx="4108564" cy="470763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Placeholder 3"/>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l="628" r="4660" b="3"/>
          <a:stretch/>
        </p:blipFill>
        <p:spPr>
          <a:xfrm>
            <a:off x="5170007" y="570421"/>
            <a:ext cx="3974012" cy="4573079"/>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3791046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3">
            <a:extLst>
              <a:ext uri="{FF2B5EF4-FFF2-40B4-BE49-F238E27FC236}">
                <a16:creationId xmlns:a16="http://schemas.microsoft.com/office/drawing/2014/main" id="{E77C80FC-7522-42D0-B073-728E6565BBF8}"/>
              </a:ext>
            </a:extLst>
          </p:cNvPr>
          <p:cNvPicPr>
            <a:picLocks noChangeAspect="1"/>
          </p:cNvPicPr>
          <p:nvPr/>
        </p:nvPicPr>
        <p:blipFill rotWithShape="1">
          <a:blip r:embed="rId3" cstate="screen">
            <a:duotone>
              <a:prstClr val="black"/>
              <a:schemeClr val="tx2">
                <a:tint val="45000"/>
                <a:satMod val="400000"/>
              </a:schemeClr>
            </a:duotone>
            <a:alphaModFix amt="35000"/>
            <a:extLst>
              <a:ext uri="{28A0092B-C50C-407E-A947-70E740481C1C}">
                <a14:useLocalDpi xmlns:a14="http://schemas.microsoft.com/office/drawing/2010/main"/>
              </a:ext>
            </a:extLst>
          </a:blip>
          <a:srcRect t="17276" r="1" b="31131"/>
          <a:stretch/>
        </p:blipFill>
        <p:spPr>
          <a:xfrm>
            <a:off x="-13" y="8"/>
            <a:ext cx="9144000" cy="5141961"/>
          </a:xfrm>
          <a:prstGeom prst="rect">
            <a:avLst/>
          </a:prstGeom>
        </p:spPr>
      </p:pic>
      <p:sp>
        <p:nvSpPr>
          <p:cNvPr id="2" name="Title 1">
            <a:extLst>
              <a:ext uri="{FF2B5EF4-FFF2-40B4-BE49-F238E27FC236}">
                <a16:creationId xmlns:a16="http://schemas.microsoft.com/office/drawing/2014/main" id="{EA4EDED5-AB43-40AE-B96D-E343D67CB4BE}"/>
              </a:ext>
            </a:extLst>
          </p:cNvPr>
          <p:cNvSpPr>
            <a:spLocks noGrp="1"/>
          </p:cNvSpPr>
          <p:nvPr>
            <p:ph type="title"/>
          </p:nvPr>
        </p:nvSpPr>
        <p:spPr>
          <a:xfrm>
            <a:off x="600824" y="1047217"/>
            <a:ext cx="3958000" cy="994172"/>
          </a:xfrm>
        </p:spPr>
        <p:txBody>
          <a:bodyPr vert="horz" wrap="square" lIns="68580" tIns="34290" rIns="68580" bIns="34290" numCol="1" rtlCol="0" anchor="ctr" anchorCtr="0" compatLnSpc="1">
            <a:prstTxWarp prst="textNoShape">
              <a:avLst/>
            </a:prstTxWarp>
            <a:normAutofit/>
          </a:bodyPr>
          <a:lstStyle/>
          <a:p>
            <a:pPr defTabSz="685800"/>
            <a:r>
              <a:rPr lang="en-US" sz="3300" dirty="0">
                <a:solidFill>
                  <a:schemeClr val="tx1"/>
                </a:solidFill>
              </a:rPr>
              <a:t>Delivery of Healthcare Services in Canada</a:t>
            </a:r>
            <a:endParaRPr lang="en-US" sz="3300" dirty="0">
              <a:solidFill>
                <a:schemeClr val="tx1"/>
              </a:solidFill>
              <a:latin typeface="+mj-lt"/>
              <a:ea typeface="+mj-ea"/>
            </a:endParaRPr>
          </a:p>
        </p:txBody>
      </p:sp>
      <p:sp>
        <p:nvSpPr>
          <p:cNvPr id="5" name="Text Placeholder 4"/>
          <p:cNvSpPr>
            <a:spLocks noGrp="1"/>
          </p:cNvSpPr>
          <p:nvPr>
            <p:ph type="body" sz="half" idx="1"/>
          </p:nvPr>
        </p:nvSpPr>
        <p:spPr>
          <a:xfrm>
            <a:off x="604156" y="2153987"/>
            <a:ext cx="4431280" cy="2386263"/>
          </a:xfrm>
        </p:spPr>
        <p:txBody>
          <a:bodyPr vert="horz" lIns="68580" tIns="34290" rIns="68580" bIns="34290" rtlCol="0" anchor="t">
            <a:normAutofit/>
          </a:bodyPr>
          <a:lstStyle/>
          <a:p>
            <a:r>
              <a:rPr lang="en-CA" sz="1600" dirty="0"/>
              <a:t>In Canada, responsibility and funds for Healthcare Delivery and Services are passed down from the Federal Government to the Provinces.</a:t>
            </a:r>
          </a:p>
          <a:p>
            <a:r>
              <a:rPr lang="en-CA" sz="1600" dirty="0"/>
              <a:t>In turn, responsibility and funds are passed down from the Provincial Ministries of Health to various Provincial Health Authorities.</a:t>
            </a:r>
          </a:p>
          <a:p>
            <a:r>
              <a:rPr lang="en-CA" sz="1600" dirty="0"/>
              <a:t>Organizations like CIHI, PHAC, and Canada Health </a:t>
            </a:r>
            <a:r>
              <a:rPr lang="en-CA" sz="1600" dirty="0" err="1"/>
              <a:t>Infoway</a:t>
            </a:r>
            <a:r>
              <a:rPr lang="en-CA" sz="1600" dirty="0"/>
              <a:t> play roles at Federal and Provincial level.</a:t>
            </a:r>
          </a:p>
          <a:p>
            <a:pPr marL="193755" indent="-171450" defTabSz="685800">
              <a:spcAft>
                <a:spcPts val="338"/>
              </a:spcAft>
            </a:pPr>
            <a:endParaRPr lang="en-US" sz="1275" dirty="0">
              <a:solidFill>
                <a:schemeClr val="tx1"/>
              </a:solidFill>
              <a:latin typeface="+mn-lt"/>
              <a:ea typeface="+mn-ea"/>
            </a:endParaRPr>
          </a:p>
        </p:txBody>
      </p:sp>
      <p:sp>
        <p:nvSpPr>
          <p:cNvPr id="1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35436" y="435870"/>
            <a:ext cx="4108564" cy="470763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Placeholder 3"/>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l="628" r="4660" b="3"/>
          <a:stretch/>
        </p:blipFill>
        <p:spPr>
          <a:xfrm>
            <a:off x="5170007" y="570421"/>
            <a:ext cx="3974012" cy="4573079"/>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492280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204EAC7-655B-4605-A581-4802D1BB2929}"/>
              </a:ext>
            </a:extLst>
          </p:cNvPr>
          <p:cNvGrpSpPr/>
          <p:nvPr/>
        </p:nvGrpSpPr>
        <p:grpSpPr>
          <a:xfrm>
            <a:off x="2857500" y="3588419"/>
            <a:ext cx="6286500" cy="1001472"/>
            <a:chOff x="-240292" y="1600202"/>
            <a:chExt cx="6336292" cy="2091566"/>
          </a:xfrm>
        </p:grpSpPr>
        <p:sp>
          <p:nvSpPr>
            <p:cNvPr id="7" name="Rectangle 6">
              <a:extLst>
                <a:ext uri="{FF2B5EF4-FFF2-40B4-BE49-F238E27FC236}">
                  <a16:creationId xmlns:a16="http://schemas.microsoft.com/office/drawing/2014/main" id="{DECE93A0-E07E-4835-B9B5-C23A7DC90371}"/>
                </a:ext>
              </a:extLst>
            </p:cNvPr>
            <p:cNvSpPr/>
            <p:nvPr/>
          </p:nvSpPr>
          <p:spPr>
            <a:xfrm>
              <a:off x="-240292" y="1696731"/>
              <a:ext cx="6336292" cy="1721547"/>
            </a:xfrm>
            <a:prstGeom prst="rect">
              <a:avLst/>
            </a:prstGeom>
            <a:solidFill>
              <a:schemeClr val="tx2">
                <a:alpha val="86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defTabSz="685800"/>
              <a:endParaRPr kumimoji="1" lang="en-US" sz="1349">
                <a:solidFill>
                  <a:srgbClr val="FFFFFF"/>
                </a:solidFill>
                <a:latin typeface="Arial"/>
              </a:endParaRPr>
            </a:p>
          </p:txBody>
        </p:sp>
        <p:sp>
          <p:nvSpPr>
            <p:cNvPr id="8" name="Content Placeholder 2">
              <a:extLst>
                <a:ext uri="{FF2B5EF4-FFF2-40B4-BE49-F238E27FC236}">
                  <a16:creationId xmlns:a16="http://schemas.microsoft.com/office/drawing/2014/main" id="{5FA75F4C-A905-4BD1-8F47-AEE7ED8FA642}"/>
                </a:ext>
              </a:extLst>
            </p:cNvPr>
            <p:cNvSpPr txBox="1">
              <a:spLocks/>
            </p:cNvSpPr>
            <p:nvPr/>
          </p:nvSpPr>
          <p:spPr>
            <a:xfrm>
              <a:off x="168436" y="1600202"/>
              <a:ext cx="5677342" cy="2091566"/>
            </a:xfrm>
            <a:prstGeom prst="rect">
              <a:avLst/>
            </a:prstGeom>
          </p:spPr>
          <p:txBody>
            <a:bodyPr lIns="0" tIns="0" rIns="0" bIns="0" anchor="ctr"/>
            <a:lstStyle/>
            <a:p>
              <a:pPr marL="66653" indent="-66653" defTabSz="685800">
                <a:buClr>
                  <a:srgbClr val="FFFFFF"/>
                </a:buClr>
              </a:pPr>
              <a:r>
                <a:rPr kumimoji="1" lang="en-US" sz="1050" dirty="0">
                  <a:solidFill>
                    <a:srgbClr val="FFFFFF"/>
                  </a:solidFill>
                  <a:latin typeface="Arial"/>
                  <a:ea typeface="Museo Sans For Dell" pitchFamily="2" charset="0"/>
                  <a:cs typeface="Arial" panose="020B0604020202020204" pitchFamily="34" charset="0"/>
                </a:rPr>
                <a:t> Our work at Health Canada will provide an underlying ontology for pharmacovigilance &amp; AER (adverse event reporting) across Canada. In addition to pharmacovigilance and consumer mobile, we are also contributing to projects in biocides and cannabis inspection.</a:t>
              </a:r>
            </a:p>
          </p:txBody>
        </p:sp>
      </p:grpSp>
      <p:sp>
        <p:nvSpPr>
          <p:cNvPr id="11" name="Text Placeholder 2">
            <a:extLst>
              <a:ext uri="{FF2B5EF4-FFF2-40B4-BE49-F238E27FC236}">
                <a16:creationId xmlns:a16="http://schemas.microsoft.com/office/drawing/2014/main" id="{4391DD5D-EF2D-4650-9DDC-2E7A69EABD67}"/>
              </a:ext>
            </a:extLst>
          </p:cNvPr>
          <p:cNvSpPr txBox="1">
            <a:spLocks/>
          </p:cNvSpPr>
          <p:nvPr/>
        </p:nvSpPr>
        <p:spPr>
          <a:xfrm>
            <a:off x="308" y="907"/>
            <a:ext cx="3084203" cy="855074"/>
          </a:xfrm>
          <a:prstGeom prst="rect">
            <a:avLst/>
          </a:prstGeom>
          <a:gradFill>
            <a:gsLst>
              <a:gs pos="0">
                <a:schemeClr val="accent2">
                  <a:lumMod val="50000"/>
                </a:schemeClr>
              </a:gs>
              <a:gs pos="100000">
                <a:schemeClr val="tx1">
                  <a:alpha val="0"/>
                </a:schemeClr>
              </a:gs>
              <a:gs pos="76000">
                <a:schemeClr val="tx1">
                  <a:alpha val="9000"/>
                </a:schemeClr>
              </a:gs>
            </a:gsLst>
            <a:lin ang="5400000" scaled="1"/>
          </a:gradFill>
        </p:spPr>
        <p:txBody>
          <a:bodyPr anchor="ctr">
            <a:normAutofit/>
          </a:bodyPr>
          <a:lst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0" indent="0" algn="ctr" defTabSz="457166">
              <a:buNone/>
            </a:pPr>
            <a:r>
              <a:rPr lang="en-US" sz="2700" b="1">
                <a:solidFill>
                  <a:srgbClr val="FFFFFF"/>
                </a:solidFill>
              </a:rPr>
              <a:t>Telco / Media</a:t>
            </a:r>
          </a:p>
        </p:txBody>
      </p:sp>
      <p:pic>
        <p:nvPicPr>
          <p:cNvPr id="21" name="Picture 20">
            <a:extLst>
              <a:ext uri="{FF2B5EF4-FFF2-40B4-BE49-F238E27FC236}">
                <a16:creationId xmlns:a16="http://schemas.microsoft.com/office/drawing/2014/main" id="{E2ADF2E5-CEF1-4FF7-9158-D38AB30F81EA}"/>
              </a:ext>
            </a:extLst>
          </p:cNvPr>
          <p:cNvPicPr>
            <a:picLocks noChangeAspect="1"/>
          </p:cNvPicPr>
          <p:nvPr/>
        </p:nvPicPr>
        <p:blipFill>
          <a:blip r:embed="rId3"/>
          <a:stretch>
            <a:fillRect/>
          </a:stretch>
        </p:blipFill>
        <p:spPr>
          <a:xfrm>
            <a:off x="1" y="7453"/>
            <a:ext cx="3084203" cy="4819067"/>
          </a:xfrm>
          <a:prstGeom prst="rect">
            <a:avLst/>
          </a:prstGeom>
        </p:spPr>
      </p:pic>
      <p:sp>
        <p:nvSpPr>
          <p:cNvPr id="20" name="Text Placeholder 2">
            <a:extLst>
              <a:ext uri="{FF2B5EF4-FFF2-40B4-BE49-F238E27FC236}">
                <a16:creationId xmlns:a16="http://schemas.microsoft.com/office/drawing/2014/main" id="{4391DD5D-EF2D-4650-9DDC-2E7A69EABD67}"/>
              </a:ext>
            </a:extLst>
          </p:cNvPr>
          <p:cNvSpPr txBox="1">
            <a:spLocks/>
          </p:cNvSpPr>
          <p:nvPr/>
        </p:nvSpPr>
        <p:spPr>
          <a:xfrm>
            <a:off x="1" y="0"/>
            <a:ext cx="3084203" cy="855074"/>
          </a:xfrm>
          <a:prstGeom prst="rect">
            <a:avLst/>
          </a:prstGeom>
          <a:gradFill>
            <a:gsLst>
              <a:gs pos="0">
                <a:schemeClr val="accent2">
                  <a:lumMod val="50000"/>
                </a:schemeClr>
              </a:gs>
              <a:gs pos="100000">
                <a:schemeClr val="tx1">
                  <a:alpha val="0"/>
                </a:schemeClr>
              </a:gs>
              <a:gs pos="76000">
                <a:schemeClr val="tx1">
                  <a:alpha val="9000"/>
                </a:schemeClr>
              </a:gs>
            </a:gsLst>
            <a:lin ang="5400000" scaled="1"/>
          </a:gradFill>
        </p:spPr>
        <p:txBody>
          <a:bodyPr anchor="ctr">
            <a:normAutofit/>
          </a:bodyPr>
          <a:lst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a:lstStyle>
          <a:p>
            <a:pPr marL="0" indent="0" algn="ctr" defTabSz="457166">
              <a:buNone/>
            </a:pPr>
            <a:r>
              <a:rPr lang="en-US" sz="2700" b="1">
                <a:solidFill>
                  <a:srgbClr val="FFFFFF"/>
                </a:solidFill>
              </a:rPr>
              <a:t>Healthcare</a:t>
            </a:r>
          </a:p>
        </p:txBody>
      </p:sp>
      <p:graphicFrame>
        <p:nvGraphicFramePr>
          <p:cNvPr id="23" name="Table 22">
            <a:extLst>
              <a:ext uri="{FF2B5EF4-FFF2-40B4-BE49-F238E27FC236}">
                <a16:creationId xmlns:a16="http://schemas.microsoft.com/office/drawing/2014/main" id="{0BD1C265-CA80-403E-88CB-7FC0B0A22800}"/>
              </a:ext>
            </a:extLst>
          </p:cNvPr>
          <p:cNvGraphicFramePr>
            <a:graphicFrameLocks noGrp="1"/>
          </p:cNvGraphicFramePr>
          <p:nvPr/>
        </p:nvGraphicFramePr>
        <p:xfrm>
          <a:off x="3335148" y="522180"/>
          <a:ext cx="5808852" cy="3164063"/>
        </p:xfrm>
        <a:graphic>
          <a:graphicData uri="http://schemas.openxmlformats.org/drawingml/2006/table">
            <a:tbl>
              <a:tblPr firstRow="1" bandRow="1">
                <a:tableStyleId>{5C22544A-7EE6-4342-B048-85BDC9FD1C3A}</a:tableStyleId>
              </a:tblPr>
              <a:tblGrid>
                <a:gridCol w="1839554">
                  <a:extLst>
                    <a:ext uri="{9D8B030D-6E8A-4147-A177-3AD203B41FA5}">
                      <a16:colId xmlns:a16="http://schemas.microsoft.com/office/drawing/2014/main" val="2122658905"/>
                    </a:ext>
                  </a:extLst>
                </a:gridCol>
                <a:gridCol w="145095">
                  <a:extLst>
                    <a:ext uri="{9D8B030D-6E8A-4147-A177-3AD203B41FA5}">
                      <a16:colId xmlns:a16="http://schemas.microsoft.com/office/drawing/2014/main" val="512671677"/>
                    </a:ext>
                  </a:extLst>
                </a:gridCol>
                <a:gridCol w="1839554">
                  <a:extLst>
                    <a:ext uri="{9D8B030D-6E8A-4147-A177-3AD203B41FA5}">
                      <a16:colId xmlns:a16="http://schemas.microsoft.com/office/drawing/2014/main" val="1445091502"/>
                    </a:ext>
                  </a:extLst>
                </a:gridCol>
                <a:gridCol w="145095">
                  <a:extLst>
                    <a:ext uri="{9D8B030D-6E8A-4147-A177-3AD203B41FA5}">
                      <a16:colId xmlns:a16="http://schemas.microsoft.com/office/drawing/2014/main" val="3715753926"/>
                    </a:ext>
                  </a:extLst>
                </a:gridCol>
                <a:gridCol w="1839554">
                  <a:extLst>
                    <a:ext uri="{9D8B030D-6E8A-4147-A177-3AD203B41FA5}">
                      <a16:colId xmlns:a16="http://schemas.microsoft.com/office/drawing/2014/main" val="155591918"/>
                    </a:ext>
                  </a:extLst>
                </a:gridCol>
              </a:tblGrid>
              <a:tr h="571500">
                <a:tc gridSpan="5">
                  <a:txBody>
                    <a:bodyPr/>
                    <a:lstStyle/>
                    <a:p>
                      <a:r>
                        <a:rPr kumimoji="1" lang="en-US" sz="1800" b="1" kern="1200" baseline="0" dirty="0">
                          <a:solidFill>
                            <a:schemeClr val="accent2">
                              <a:lumMod val="75000"/>
                            </a:schemeClr>
                          </a:solidFill>
                          <a:latin typeface="+mn-lt"/>
                          <a:ea typeface="+mn-ea"/>
                          <a:cs typeface="+mn-cs"/>
                        </a:rPr>
                        <a:t>Health Canada</a:t>
                      </a:r>
                    </a:p>
                    <a:p>
                      <a:r>
                        <a:rPr kumimoji="1" lang="en-US" sz="1500" b="0" kern="1200" baseline="0" dirty="0">
                          <a:solidFill>
                            <a:schemeClr val="bg1">
                              <a:lumMod val="50000"/>
                            </a:schemeClr>
                          </a:solidFill>
                          <a:latin typeface="+mn-lt"/>
                          <a:ea typeface="+mn-ea"/>
                          <a:cs typeface="+mn-cs"/>
                        </a:rPr>
                        <a:t>Health Products and Food Branch</a:t>
                      </a:r>
                    </a:p>
                  </a:txBody>
                  <a:tcPr marL="0" marR="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25604499"/>
                  </a:ext>
                </a:extLst>
              </a:tr>
              <a:tr h="194310">
                <a:tc gridSpan="5">
                  <a:txBody>
                    <a:bodyPr/>
                    <a:lstStyle/>
                    <a:p>
                      <a:endParaRPr kumimoji="1" lang="en-US" sz="800" b="0" kern="1200">
                        <a:solidFill>
                          <a:schemeClr val="accent2">
                            <a:lumMod val="75000"/>
                          </a:schemeClr>
                        </a:solidFill>
                        <a:latin typeface="+mn-lt"/>
                        <a:ea typeface="+mn-ea"/>
                        <a:cs typeface="+mn-cs"/>
                      </a:endParaRPr>
                    </a:p>
                  </a:txBody>
                  <a:tcPr marL="0" marR="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17252672"/>
                  </a:ext>
                </a:extLst>
              </a:tr>
              <a:tr h="298943">
                <a:tc>
                  <a:txBody>
                    <a:bodyPr/>
                    <a:lstStyle/>
                    <a:p>
                      <a:r>
                        <a:rPr kumimoji="1" lang="en-US" sz="1500" b="0" kern="1200" dirty="0">
                          <a:solidFill>
                            <a:schemeClr val="accent2">
                              <a:lumMod val="75000"/>
                            </a:schemeClr>
                          </a:solidFill>
                          <a:latin typeface="+mn-lt"/>
                          <a:ea typeface="+mn-ea"/>
                          <a:cs typeface="+mn-cs"/>
                        </a:rPr>
                        <a:t>Business Need </a:t>
                      </a:r>
                    </a:p>
                  </a:txBody>
                  <a:tcPr marL="0" marR="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1500" b="0" kern="1200">
                        <a:solidFill>
                          <a:schemeClr val="accent2">
                            <a:lumMod val="75000"/>
                          </a:schemeClr>
                        </a:solidFill>
                        <a:latin typeface="+mn-lt"/>
                        <a:ea typeface="+mn-ea"/>
                        <a:cs typeface="+mn-cs"/>
                      </a:endParaRPr>
                    </a:p>
                  </a:txBody>
                  <a:tcPr marL="0" marR="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500" b="0" kern="1200" dirty="0">
                          <a:solidFill>
                            <a:schemeClr val="accent2">
                              <a:lumMod val="75000"/>
                            </a:schemeClr>
                          </a:solidFill>
                          <a:latin typeface="+mn-lt"/>
                          <a:ea typeface="+mn-ea"/>
                          <a:cs typeface="+mn-cs"/>
                        </a:rPr>
                        <a:t>Solution</a:t>
                      </a:r>
                    </a:p>
                  </a:txBody>
                  <a:tcPr marL="0" marR="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1500" b="0" kern="1200">
                        <a:solidFill>
                          <a:schemeClr val="accent2">
                            <a:lumMod val="75000"/>
                          </a:schemeClr>
                        </a:solidFill>
                        <a:latin typeface="+mn-lt"/>
                        <a:ea typeface="+mn-ea"/>
                        <a:cs typeface="+mn-cs"/>
                      </a:endParaRPr>
                    </a:p>
                  </a:txBody>
                  <a:tcPr marL="0" marR="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500" b="0" kern="1200" dirty="0">
                          <a:solidFill>
                            <a:schemeClr val="accent2">
                              <a:lumMod val="75000"/>
                            </a:schemeClr>
                          </a:solidFill>
                          <a:latin typeface="+mn-lt"/>
                          <a:ea typeface="+mn-ea"/>
                          <a:cs typeface="+mn-cs"/>
                        </a:rPr>
                        <a:t>Outcomes</a:t>
                      </a:r>
                    </a:p>
                  </a:txBody>
                  <a:tcPr marL="0" marR="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010692373"/>
                  </a:ext>
                </a:extLst>
              </a:tr>
              <a:tr h="1956367">
                <a:tc>
                  <a:txBody>
                    <a:bodyPr/>
                    <a:lstStyle/>
                    <a:p>
                      <a:pPr marL="0" indent="0" algn="l" defTabSz="609555" rtl="0" eaLnBrk="1" fontAlgn="base" latinLnBrk="0" hangingPunct="1">
                        <a:spcBef>
                          <a:spcPct val="0"/>
                        </a:spcBef>
                        <a:spcAft>
                          <a:spcPct val="0"/>
                        </a:spcAft>
                        <a:buFont typeface="Arial" panose="020B0604020202020204" pitchFamily="34" charset="0"/>
                        <a:buNone/>
                      </a:pPr>
                      <a:r>
                        <a:rPr kumimoji="1" lang="en-US" sz="1100" kern="1200" dirty="0">
                          <a:solidFill>
                            <a:srgbClr val="444444"/>
                          </a:solidFill>
                          <a:latin typeface="+mn-lt"/>
                          <a:ea typeface="Museo Sans For Dell" pitchFamily="2" charset="0"/>
                          <a:cs typeface="+mn-cs"/>
                        </a:rPr>
                        <a:t>Transition to mandatory</a:t>
                      </a:r>
                      <a:r>
                        <a:rPr kumimoji="1" lang="en-US" sz="1100" kern="1200" baseline="0" dirty="0">
                          <a:solidFill>
                            <a:srgbClr val="444444"/>
                          </a:solidFill>
                          <a:latin typeface="+mn-lt"/>
                          <a:ea typeface="Museo Sans For Dell" pitchFamily="2" charset="0"/>
                          <a:cs typeface="+mn-cs"/>
                        </a:rPr>
                        <a:t> use of HL7 SPL XML for product monograph submissions for approval and publication of drug and health product information.</a:t>
                      </a:r>
                      <a:endParaRPr kumimoji="1" lang="en-US" sz="1100" kern="1200" dirty="0">
                        <a:solidFill>
                          <a:srgbClr val="444444"/>
                        </a:solidFill>
                        <a:latin typeface="+mn-lt"/>
                        <a:ea typeface="Museo Sans For Dell" pitchFamily="2" charset="0"/>
                        <a:cs typeface="+mn-cs"/>
                      </a:endParaRPr>
                    </a:p>
                    <a:p>
                      <a:pPr fontAlgn="base">
                        <a:spcBef>
                          <a:spcPct val="0"/>
                        </a:spcBef>
                        <a:spcAft>
                          <a:spcPct val="0"/>
                        </a:spcAft>
                      </a:pPr>
                      <a:endParaRPr kumimoji="1" lang="en-US" sz="1100" dirty="0">
                        <a:solidFill>
                          <a:srgbClr val="444444"/>
                        </a:solidFill>
                        <a:ea typeface="Museo Sans For Dell" pitchFamily="2" charset="0"/>
                      </a:endParaRPr>
                    </a:p>
                    <a:p>
                      <a:pPr fontAlgn="base">
                        <a:spcBef>
                          <a:spcPct val="0"/>
                        </a:spcBef>
                        <a:spcAft>
                          <a:spcPct val="0"/>
                        </a:spcAft>
                      </a:pPr>
                      <a:endParaRPr kumimoji="1" lang="en-US" sz="1100" dirty="0">
                        <a:solidFill>
                          <a:srgbClr val="444444"/>
                        </a:solidFill>
                        <a:ea typeface="Museo Sans For Dell" pitchFamily="2" charset="0"/>
                      </a:endParaRPr>
                    </a:p>
                    <a:p>
                      <a:pPr fontAlgn="base">
                        <a:spcBef>
                          <a:spcPct val="0"/>
                        </a:spcBef>
                        <a:spcAft>
                          <a:spcPct val="0"/>
                        </a:spcAft>
                      </a:pPr>
                      <a:endParaRPr kumimoji="1" lang="en-US" sz="1100" dirty="0">
                        <a:solidFill>
                          <a:srgbClr val="444444"/>
                        </a:solidFill>
                        <a:ea typeface="Museo Sans For Dell" pitchFamily="2" charset="0"/>
                      </a:endParaRPr>
                    </a:p>
                    <a:p>
                      <a:pPr fontAlgn="base">
                        <a:spcBef>
                          <a:spcPct val="0"/>
                        </a:spcBef>
                        <a:spcAft>
                          <a:spcPct val="0"/>
                        </a:spcAft>
                      </a:pPr>
                      <a:endParaRPr kumimoji="1" lang="en-US" sz="1100" dirty="0">
                        <a:solidFill>
                          <a:srgbClr val="444444"/>
                        </a:solidFill>
                        <a:ea typeface="Museo Sans For Dell" pitchFamily="2" charset="0"/>
                      </a:endParaRPr>
                    </a:p>
                    <a:p>
                      <a:pPr marL="0" indent="0" algn="l" defTabSz="609555" rtl="0" eaLnBrk="1" latinLnBrk="0" hangingPunct="1">
                        <a:spcAft>
                          <a:spcPts val="1200"/>
                        </a:spcAft>
                        <a:buFont typeface="Arial" panose="020B0604020202020204" pitchFamily="34" charset="0"/>
                        <a:buNone/>
                      </a:pPr>
                      <a:endParaRPr kumimoji="1" lang="en-US" sz="1100" kern="1200" dirty="0">
                        <a:solidFill>
                          <a:srgbClr val="000000"/>
                        </a:solidFill>
                        <a:latin typeface="+mn-lt"/>
                        <a:ea typeface="+mn-ea"/>
                        <a:cs typeface="+mn-cs"/>
                      </a:endParaRPr>
                    </a:p>
                  </a:txBody>
                  <a:tcPr marL="0" marR="68580" marT="6858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indent="0" algn="l" defTabSz="609555" rtl="0" eaLnBrk="1" fontAlgn="base" latinLnBrk="0" hangingPunct="1">
                        <a:spcBef>
                          <a:spcPct val="0"/>
                        </a:spcBef>
                        <a:spcAft>
                          <a:spcPct val="0"/>
                        </a:spcAft>
                        <a:buFont typeface="Arial" panose="020B0604020202020204" pitchFamily="34" charset="0"/>
                        <a:buNone/>
                      </a:pPr>
                      <a:endParaRPr kumimoji="1" lang="en-US" sz="1100" kern="1200">
                        <a:solidFill>
                          <a:srgbClr val="444444"/>
                        </a:solidFill>
                        <a:latin typeface="+mn-lt"/>
                        <a:ea typeface="Museo Sans For Dell" pitchFamily="2" charset="0"/>
                        <a:cs typeface="+mn-cs"/>
                      </a:endParaRPr>
                    </a:p>
                  </a:txBody>
                  <a:tcPr marL="0" marR="68580" marT="6858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609555" rtl="0" eaLnBrk="1" fontAlgn="base" latinLnBrk="0" hangingPunct="1">
                        <a:spcBef>
                          <a:spcPct val="0"/>
                        </a:spcBef>
                        <a:spcAft>
                          <a:spcPct val="0"/>
                        </a:spcAft>
                        <a:buFont typeface="Arial" panose="020B0604020202020204" pitchFamily="34" charset="0"/>
                        <a:buNone/>
                      </a:pPr>
                      <a:r>
                        <a:rPr kumimoji="1" lang="en-US" sz="1100" kern="1200" dirty="0">
                          <a:solidFill>
                            <a:srgbClr val="444444"/>
                          </a:solidFill>
                          <a:latin typeface="+mn-lt"/>
                          <a:ea typeface="Museo Sans For Dell" pitchFamily="2" charset="0"/>
                          <a:cs typeface="+mn-cs"/>
                        </a:rPr>
                        <a:t>Integrated solution using Drupal for workflow</a:t>
                      </a:r>
                      <a:r>
                        <a:rPr kumimoji="1" lang="en-US" sz="1100" kern="1200" baseline="0" dirty="0">
                          <a:solidFill>
                            <a:srgbClr val="444444"/>
                          </a:solidFill>
                          <a:latin typeface="+mn-lt"/>
                          <a:ea typeface="Museo Sans For Dell" pitchFamily="2" charset="0"/>
                          <a:cs typeface="+mn-cs"/>
                        </a:rPr>
                        <a:t> and</a:t>
                      </a:r>
                      <a:r>
                        <a:rPr kumimoji="1" lang="en-US" sz="1100" kern="1200" dirty="0">
                          <a:solidFill>
                            <a:srgbClr val="444444"/>
                          </a:solidFill>
                          <a:latin typeface="+mn-lt"/>
                          <a:ea typeface="Museo Sans For Dell" pitchFamily="2" charset="0"/>
                          <a:cs typeface="+mn-cs"/>
                        </a:rPr>
                        <a:t> role management</a:t>
                      </a:r>
                      <a:r>
                        <a:rPr kumimoji="1" lang="en-US" sz="1100" kern="1200" baseline="0" dirty="0">
                          <a:solidFill>
                            <a:srgbClr val="444444"/>
                          </a:solidFill>
                          <a:latin typeface="+mn-lt"/>
                          <a:ea typeface="Museo Sans For Dell" pitchFamily="2" charset="0"/>
                          <a:cs typeface="+mn-cs"/>
                        </a:rPr>
                        <a:t> &amp;</a:t>
                      </a:r>
                      <a:r>
                        <a:rPr kumimoji="1" lang="en-US" sz="1100" kern="1200" dirty="0">
                          <a:solidFill>
                            <a:srgbClr val="444444"/>
                          </a:solidFill>
                          <a:latin typeface="+mn-lt"/>
                          <a:ea typeface="Museo Sans For Dell" pitchFamily="2" charset="0"/>
                          <a:cs typeface="+mn-cs"/>
                        </a:rPr>
                        <a:t> TEI</a:t>
                      </a:r>
                      <a:r>
                        <a:rPr kumimoji="1" lang="en-US" sz="1100" kern="1200" baseline="0" dirty="0">
                          <a:solidFill>
                            <a:srgbClr val="444444"/>
                          </a:solidFill>
                          <a:latin typeface="+mn-lt"/>
                          <a:ea typeface="Museo Sans For Dell" pitchFamily="2" charset="0"/>
                          <a:cs typeface="+mn-cs"/>
                        </a:rPr>
                        <a:t> Publisher for conversion of product monograph and other regulatory review documents</a:t>
                      </a:r>
                      <a:r>
                        <a:rPr kumimoji="1" lang="en-US" sz="1100" kern="1200" dirty="0">
                          <a:solidFill>
                            <a:srgbClr val="444444"/>
                          </a:solidFill>
                          <a:latin typeface="+mn-lt"/>
                          <a:ea typeface="Museo Sans For Dell" pitchFamily="2" charset="0"/>
                          <a:cs typeface="+mn-cs"/>
                        </a:rPr>
                        <a:t>.</a:t>
                      </a:r>
                    </a:p>
                  </a:txBody>
                  <a:tcPr marL="0" marR="68580" marT="6858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285664" indent="-171399" fontAlgn="base">
                        <a:spcBef>
                          <a:spcPct val="0"/>
                        </a:spcBef>
                        <a:spcAft>
                          <a:spcPts val="600"/>
                        </a:spcAft>
                        <a:buClr>
                          <a:srgbClr val="6785C1"/>
                        </a:buClr>
                        <a:buFont typeface="Arial" panose="020B0604020202020204" pitchFamily="34" charset="0"/>
                        <a:buChar char="•"/>
                      </a:pPr>
                      <a:endParaRPr kumimoji="1" lang="en-US" sz="1100">
                        <a:solidFill>
                          <a:srgbClr val="444444"/>
                        </a:solidFill>
                        <a:ea typeface="Museo Sans For Dell" pitchFamily="2" charset="0"/>
                      </a:endParaRPr>
                    </a:p>
                  </a:txBody>
                  <a:tcPr marL="0" marR="68580" marT="6858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664" indent="-171399" algn="l" defTabSz="609555" rtl="0" eaLnBrk="1" fontAlgn="base" latinLnBrk="0" hangingPunct="1">
                        <a:spcBef>
                          <a:spcPct val="0"/>
                        </a:spcBef>
                        <a:spcAft>
                          <a:spcPts val="600"/>
                        </a:spcAft>
                        <a:buClr>
                          <a:schemeClr val="bg2"/>
                        </a:buClr>
                        <a:buFont typeface="Arial" panose="020B0604020202020204" pitchFamily="34" charset="0"/>
                        <a:buChar char="•"/>
                      </a:pPr>
                      <a:r>
                        <a:rPr kumimoji="1" lang="en-US" sz="1100" kern="1200" dirty="0">
                          <a:solidFill>
                            <a:srgbClr val="444444"/>
                          </a:solidFill>
                          <a:latin typeface="+mn-lt"/>
                          <a:ea typeface="Museo Sans For Dell" pitchFamily="2" charset="0"/>
                          <a:cs typeface="+mn-cs"/>
                        </a:rPr>
                        <a:t>Smoothed transition from use of PDF to HL7</a:t>
                      </a:r>
                      <a:r>
                        <a:rPr kumimoji="1" lang="en-US" sz="1100" kern="1200" baseline="0" dirty="0">
                          <a:solidFill>
                            <a:srgbClr val="444444"/>
                          </a:solidFill>
                          <a:latin typeface="+mn-lt"/>
                          <a:ea typeface="Museo Sans For Dell" pitchFamily="2" charset="0"/>
                          <a:cs typeface="+mn-cs"/>
                        </a:rPr>
                        <a:t> SPL product monographs</a:t>
                      </a:r>
                      <a:endParaRPr kumimoji="1" lang="en-US" sz="1100" kern="1200" dirty="0">
                        <a:solidFill>
                          <a:srgbClr val="444444"/>
                        </a:solidFill>
                        <a:latin typeface="+mn-lt"/>
                        <a:ea typeface="Museo Sans For Dell" pitchFamily="2" charset="0"/>
                        <a:cs typeface="+mn-cs"/>
                      </a:endParaRPr>
                    </a:p>
                    <a:p>
                      <a:pPr marL="285664" indent="-171399" algn="l" defTabSz="609555" rtl="0" eaLnBrk="1" fontAlgn="base" latinLnBrk="0" hangingPunct="1">
                        <a:spcBef>
                          <a:spcPct val="0"/>
                        </a:spcBef>
                        <a:spcAft>
                          <a:spcPts val="600"/>
                        </a:spcAft>
                        <a:buClr>
                          <a:schemeClr val="bg2"/>
                        </a:buClr>
                        <a:buFont typeface="Arial" panose="020B0604020202020204" pitchFamily="34" charset="0"/>
                        <a:buChar char="•"/>
                      </a:pPr>
                      <a:r>
                        <a:rPr kumimoji="1" lang="en-US" sz="1100" kern="1200" dirty="0">
                          <a:solidFill>
                            <a:srgbClr val="444444"/>
                          </a:solidFill>
                          <a:latin typeface="+mn-lt"/>
                          <a:ea typeface="Museo Sans For Dell" pitchFamily="2" charset="0"/>
                          <a:cs typeface="+mn-cs"/>
                        </a:rPr>
                        <a:t>Developed</a:t>
                      </a:r>
                      <a:r>
                        <a:rPr kumimoji="1" lang="en-US" sz="1100" kern="1200" baseline="0" dirty="0">
                          <a:solidFill>
                            <a:srgbClr val="444444"/>
                          </a:solidFill>
                          <a:latin typeface="+mn-lt"/>
                          <a:ea typeface="Museo Sans For Dell" pitchFamily="2" charset="0"/>
                          <a:cs typeface="+mn-cs"/>
                        </a:rPr>
                        <a:t> DHPP portal, providing an ontological basis for drugs and other health products in Canada</a:t>
                      </a:r>
                      <a:endParaRPr kumimoji="1" lang="en-US" sz="1100" kern="1200" dirty="0">
                        <a:solidFill>
                          <a:srgbClr val="444444"/>
                        </a:solidFill>
                        <a:latin typeface="+mn-lt"/>
                        <a:ea typeface="Museo Sans For Dell" pitchFamily="2" charset="0"/>
                        <a:cs typeface="+mn-cs"/>
                      </a:endParaRPr>
                    </a:p>
                    <a:p>
                      <a:pPr marL="285664" indent="-171399" algn="l" defTabSz="609555" rtl="0" eaLnBrk="1" fontAlgn="base" latinLnBrk="0" hangingPunct="1">
                        <a:spcBef>
                          <a:spcPct val="0"/>
                        </a:spcBef>
                        <a:spcAft>
                          <a:spcPts val="600"/>
                        </a:spcAft>
                        <a:buClr>
                          <a:schemeClr val="bg2"/>
                        </a:buClr>
                        <a:buFont typeface="Arial" panose="020B0604020202020204" pitchFamily="34" charset="0"/>
                        <a:buChar char="•"/>
                      </a:pPr>
                      <a:r>
                        <a:rPr kumimoji="1" lang="en-US" sz="1100" kern="1200" dirty="0">
                          <a:solidFill>
                            <a:srgbClr val="444444"/>
                          </a:solidFill>
                          <a:latin typeface="+mn-lt"/>
                          <a:ea typeface="Museo Sans For Dell" pitchFamily="2" charset="0"/>
                          <a:cs typeface="+mn-cs"/>
                        </a:rPr>
                        <a:t>Developed consumer mobile proof-of-concept</a:t>
                      </a:r>
                    </a:p>
                  </a:txBody>
                  <a:tcPr marL="0" marR="68580" marT="6858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40000"/>
                          <a:lumOff val="6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2059084"/>
                  </a:ext>
                </a:extLst>
              </a:tr>
            </a:tbl>
          </a:graphicData>
        </a:graphic>
      </p:graphicFrame>
      <p:pic>
        <p:nvPicPr>
          <p:cNvPr id="1026" name="Picture 2"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5555" y="265237"/>
            <a:ext cx="2164556" cy="28575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D04FEBD3-B60E-4EB3-9D3F-89C025A0145F}"/>
              </a:ext>
            </a:extLst>
          </p:cNvPr>
          <p:cNvGrpSpPr/>
          <p:nvPr/>
        </p:nvGrpSpPr>
        <p:grpSpPr>
          <a:xfrm>
            <a:off x="3148510" y="4516146"/>
            <a:ext cx="1724855" cy="251011"/>
            <a:chOff x="550985" y="2334290"/>
            <a:chExt cx="3600925" cy="524027"/>
          </a:xfrm>
        </p:grpSpPr>
        <p:sp>
          <p:nvSpPr>
            <p:cNvPr id="22" name="Freeform 9">
              <a:extLst>
                <a:ext uri="{FF2B5EF4-FFF2-40B4-BE49-F238E27FC236}">
                  <a16:creationId xmlns:a16="http://schemas.microsoft.com/office/drawing/2014/main" id="{E3B7E9F1-1ED3-4256-90BB-402A336DEF2B}"/>
                </a:ext>
              </a:extLst>
            </p:cNvPr>
            <p:cNvSpPr>
              <a:spLocks noEditPoints="1"/>
            </p:cNvSpPr>
            <p:nvPr/>
          </p:nvSpPr>
          <p:spPr bwMode="auto">
            <a:xfrm>
              <a:off x="2400168" y="2343325"/>
              <a:ext cx="505006" cy="505957"/>
            </a:xfrm>
            <a:custGeom>
              <a:avLst/>
              <a:gdLst>
                <a:gd name="T0" fmla="*/ 0 w 1768"/>
                <a:gd name="T1" fmla="*/ 884 h 1768"/>
                <a:gd name="T2" fmla="*/ 1768 w 1768"/>
                <a:gd name="T3" fmla="*/ 884 h 1768"/>
                <a:gd name="T4" fmla="*/ 1009 w 1768"/>
                <a:gd name="T5" fmla="*/ 880 h 1768"/>
                <a:gd name="T6" fmla="*/ 1235 w 1768"/>
                <a:gd name="T7" fmla="*/ 832 h 1768"/>
                <a:gd name="T8" fmla="*/ 1235 w 1768"/>
                <a:gd name="T9" fmla="*/ 949 h 1768"/>
                <a:gd name="T10" fmla="*/ 1009 w 1768"/>
                <a:gd name="T11" fmla="*/ 901 h 1768"/>
                <a:gd name="T12" fmla="*/ 1264 w 1768"/>
                <a:gd name="T13" fmla="*/ 1071 h 1768"/>
                <a:gd name="T14" fmla="*/ 1457 w 1768"/>
                <a:gd name="T15" fmla="*/ 1145 h 1768"/>
                <a:gd name="T16" fmla="*/ 1235 w 1768"/>
                <a:gd name="T17" fmla="*/ 1145 h 1768"/>
                <a:gd name="T18" fmla="*/ 980 w 1768"/>
                <a:gd name="T19" fmla="*/ 965 h 1768"/>
                <a:gd name="T20" fmla="*/ 1029 w 1768"/>
                <a:gd name="T21" fmla="*/ 1127 h 1768"/>
                <a:gd name="T22" fmla="*/ 1103 w 1768"/>
                <a:gd name="T23" fmla="*/ 1183 h 1768"/>
                <a:gd name="T24" fmla="*/ 987 w 1768"/>
                <a:gd name="T25" fmla="*/ 1183 h 1768"/>
                <a:gd name="T26" fmla="*/ 938 w 1768"/>
                <a:gd name="T27" fmla="*/ 994 h 1768"/>
                <a:gd name="T28" fmla="*/ 886 w 1768"/>
                <a:gd name="T29" fmla="*/ 1001 h 1768"/>
                <a:gd name="T30" fmla="*/ 837 w 1768"/>
                <a:gd name="T31" fmla="*/ 1396 h 1768"/>
                <a:gd name="T32" fmla="*/ 615 w 1768"/>
                <a:gd name="T33" fmla="*/ 1396 h 1768"/>
                <a:gd name="T34" fmla="*/ 738 w 1768"/>
                <a:gd name="T35" fmla="*/ 1286 h 1768"/>
                <a:gd name="T36" fmla="*/ 816 w 1768"/>
                <a:gd name="T37" fmla="*/ 965 h 1768"/>
                <a:gd name="T38" fmla="*/ 706 w 1768"/>
                <a:gd name="T39" fmla="*/ 1078 h 1768"/>
                <a:gd name="T40" fmla="*/ 590 w 1768"/>
                <a:gd name="T41" fmla="*/ 1078 h 1768"/>
                <a:gd name="T42" fmla="*/ 687 w 1768"/>
                <a:gd name="T43" fmla="*/ 1035 h 1768"/>
                <a:gd name="T44" fmla="*/ 794 w 1768"/>
                <a:gd name="T45" fmla="*/ 929 h 1768"/>
                <a:gd name="T46" fmla="*/ 397 w 1768"/>
                <a:gd name="T47" fmla="*/ 1067 h 1768"/>
                <a:gd name="T48" fmla="*/ 397 w 1768"/>
                <a:gd name="T49" fmla="*/ 845 h 1768"/>
                <a:gd name="T50" fmla="*/ 788 w 1768"/>
                <a:gd name="T51" fmla="*/ 880 h 1768"/>
                <a:gd name="T52" fmla="*/ 519 w 1768"/>
                <a:gd name="T53" fmla="*/ 710 h 1768"/>
                <a:gd name="T54" fmla="*/ 325 w 1768"/>
                <a:gd name="T55" fmla="*/ 637 h 1768"/>
                <a:gd name="T56" fmla="*/ 547 w 1768"/>
                <a:gd name="T57" fmla="*/ 637 h 1768"/>
                <a:gd name="T58" fmla="*/ 815 w 1768"/>
                <a:gd name="T59" fmla="*/ 817 h 1768"/>
                <a:gd name="T60" fmla="*/ 756 w 1768"/>
                <a:gd name="T61" fmla="*/ 670 h 1768"/>
                <a:gd name="T62" fmla="*/ 678 w 1768"/>
                <a:gd name="T63" fmla="*/ 616 h 1768"/>
                <a:gd name="T64" fmla="*/ 795 w 1768"/>
                <a:gd name="T65" fmla="*/ 616 h 1768"/>
                <a:gd name="T66" fmla="*/ 852 w 1768"/>
                <a:gd name="T67" fmla="*/ 790 h 1768"/>
                <a:gd name="T68" fmla="*/ 890 w 1768"/>
                <a:gd name="T69" fmla="*/ 486 h 1768"/>
                <a:gd name="T70" fmla="*/ 919 w 1768"/>
                <a:gd name="T71" fmla="*/ 268 h 1768"/>
                <a:gd name="T72" fmla="*/ 939 w 1768"/>
                <a:gd name="T73" fmla="*/ 488 h 1768"/>
                <a:gd name="T74" fmla="*/ 949 w 1768"/>
                <a:gd name="T75" fmla="*/ 792 h 1768"/>
                <a:gd name="T76" fmla="*/ 1017 w 1768"/>
                <a:gd name="T77" fmla="*/ 616 h 1768"/>
                <a:gd name="T78" fmla="*/ 1133 w 1768"/>
                <a:gd name="T79" fmla="*/ 616 h 1768"/>
                <a:gd name="T80" fmla="*/ 1053 w 1768"/>
                <a:gd name="T81" fmla="*/ 670 h 1768"/>
                <a:gd name="T82" fmla="*/ 975 w 1768"/>
                <a:gd name="T83" fmla="*/ 811 h 1768"/>
                <a:gd name="T84" fmla="*/ 1235 w 1768"/>
                <a:gd name="T85" fmla="*/ 596 h 1768"/>
                <a:gd name="T86" fmla="*/ 1457 w 1768"/>
                <a:gd name="T87" fmla="*/ 596 h 1768"/>
                <a:gd name="T88" fmla="*/ 1269 w 1768"/>
                <a:gd name="T89" fmla="*/ 676 h 1768"/>
                <a:gd name="T90" fmla="*/ 1009 w 1768"/>
                <a:gd name="T91" fmla="*/ 880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68" h="1768">
                  <a:moveTo>
                    <a:pt x="884" y="0"/>
                  </a:moveTo>
                  <a:cubicBezTo>
                    <a:pt x="396" y="0"/>
                    <a:pt x="0" y="396"/>
                    <a:pt x="0" y="884"/>
                  </a:cubicBezTo>
                  <a:cubicBezTo>
                    <a:pt x="0" y="1372"/>
                    <a:pt x="396" y="1768"/>
                    <a:pt x="884" y="1768"/>
                  </a:cubicBezTo>
                  <a:cubicBezTo>
                    <a:pt x="1372" y="1768"/>
                    <a:pt x="1768" y="1372"/>
                    <a:pt x="1768" y="884"/>
                  </a:cubicBezTo>
                  <a:cubicBezTo>
                    <a:pt x="1768" y="396"/>
                    <a:pt x="1372" y="0"/>
                    <a:pt x="884" y="0"/>
                  </a:cubicBezTo>
                  <a:close/>
                  <a:moveTo>
                    <a:pt x="1009" y="880"/>
                  </a:moveTo>
                  <a:cubicBezTo>
                    <a:pt x="1177" y="880"/>
                    <a:pt x="1177" y="880"/>
                    <a:pt x="1177" y="880"/>
                  </a:cubicBezTo>
                  <a:cubicBezTo>
                    <a:pt x="1183" y="853"/>
                    <a:pt x="1206" y="832"/>
                    <a:pt x="1235" y="832"/>
                  </a:cubicBezTo>
                  <a:cubicBezTo>
                    <a:pt x="1267" y="832"/>
                    <a:pt x="1293" y="858"/>
                    <a:pt x="1293" y="891"/>
                  </a:cubicBezTo>
                  <a:cubicBezTo>
                    <a:pt x="1293" y="923"/>
                    <a:pt x="1267" y="949"/>
                    <a:pt x="1235" y="949"/>
                  </a:cubicBezTo>
                  <a:cubicBezTo>
                    <a:pt x="1206" y="949"/>
                    <a:pt x="1183" y="928"/>
                    <a:pt x="1177" y="901"/>
                  </a:cubicBezTo>
                  <a:cubicBezTo>
                    <a:pt x="1009" y="901"/>
                    <a:pt x="1009" y="901"/>
                    <a:pt x="1009" y="901"/>
                  </a:cubicBezTo>
                  <a:cubicBezTo>
                    <a:pt x="1008" y="909"/>
                    <a:pt x="1006" y="916"/>
                    <a:pt x="1004" y="923"/>
                  </a:cubicBezTo>
                  <a:cubicBezTo>
                    <a:pt x="1264" y="1071"/>
                    <a:pt x="1264" y="1071"/>
                    <a:pt x="1264" y="1071"/>
                  </a:cubicBezTo>
                  <a:cubicBezTo>
                    <a:pt x="1284" y="1049"/>
                    <a:pt x="1313" y="1034"/>
                    <a:pt x="1346" y="1034"/>
                  </a:cubicBezTo>
                  <a:cubicBezTo>
                    <a:pt x="1407" y="1034"/>
                    <a:pt x="1457" y="1084"/>
                    <a:pt x="1457" y="1145"/>
                  </a:cubicBezTo>
                  <a:cubicBezTo>
                    <a:pt x="1457" y="1207"/>
                    <a:pt x="1407" y="1256"/>
                    <a:pt x="1346" y="1256"/>
                  </a:cubicBezTo>
                  <a:cubicBezTo>
                    <a:pt x="1284" y="1256"/>
                    <a:pt x="1235" y="1207"/>
                    <a:pt x="1235" y="1145"/>
                  </a:cubicBezTo>
                  <a:cubicBezTo>
                    <a:pt x="1235" y="1134"/>
                    <a:pt x="1236" y="1123"/>
                    <a:pt x="1240" y="1113"/>
                  </a:cubicBezTo>
                  <a:cubicBezTo>
                    <a:pt x="980" y="965"/>
                    <a:pt x="980" y="965"/>
                    <a:pt x="980" y="965"/>
                  </a:cubicBezTo>
                  <a:cubicBezTo>
                    <a:pt x="973" y="973"/>
                    <a:pt x="966" y="979"/>
                    <a:pt x="957" y="984"/>
                  </a:cubicBezTo>
                  <a:cubicBezTo>
                    <a:pt x="1029" y="1127"/>
                    <a:pt x="1029" y="1127"/>
                    <a:pt x="1029" y="1127"/>
                  </a:cubicBezTo>
                  <a:cubicBezTo>
                    <a:pt x="1034" y="1126"/>
                    <a:pt x="1039" y="1125"/>
                    <a:pt x="1045" y="1125"/>
                  </a:cubicBezTo>
                  <a:cubicBezTo>
                    <a:pt x="1077" y="1125"/>
                    <a:pt x="1103" y="1151"/>
                    <a:pt x="1103" y="1183"/>
                  </a:cubicBezTo>
                  <a:cubicBezTo>
                    <a:pt x="1103" y="1216"/>
                    <a:pt x="1077" y="1242"/>
                    <a:pt x="1045" y="1242"/>
                  </a:cubicBezTo>
                  <a:cubicBezTo>
                    <a:pt x="1013" y="1242"/>
                    <a:pt x="987" y="1216"/>
                    <a:pt x="987" y="1183"/>
                  </a:cubicBezTo>
                  <a:cubicBezTo>
                    <a:pt x="987" y="1165"/>
                    <a:pt x="996" y="1148"/>
                    <a:pt x="1010" y="1137"/>
                  </a:cubicBezTo>
                  <a:cubicBezTo>
                    <a:pt x="938" y="994"/>
                    <a:pt x="938" y="994"/>
                    <a:pt x="938" y="994"/>
                  </a:cubicBezTo>
                  <a:cubicBezTo>
                    <a:pt x="926" y="999"/>
                    <a:pt x="912" y="1001"/>
                    <a:pt x="898" y="1001"/>
                  </a:cubicBezTo>
                  <a:cubicBezTo>
                    <a:pt x="894" y="1001"/>
                    <a:pt x="890" y="1001"/>
                    <a:pt x="886" y="1001"/>
                  </a:cubicBezTo>
                  <a:cubicBezTo>
                    <a:pt x="784" y="1302"/>
                    <a:pt x="784" y="1302"/>
                    <a:pt x="784" y="1302"/>
                  </a:cubicBezTo>
                  <a:cubicBezTo>
                    <a:pt x="816" y="1321"/>
                    <a:pt x="837" y="1356"/>
                    <a:pt x="837" y="1396"/>
                  </a:cubicBezTo>
                  <a:cubicBezTo>
                    <a:pt x="837" y="1458"/>
                    <a:pt x="787" y="1507"/>
                    <a:pt x="726" y="1507"/>
                  </a:cubicBezTo>
                  <a:cubicBezTo>
                    <a:pt x="665" y="1507"/>
                    <a:pt x="615" y="1458"/>
                    <a:pt x="615" y="1396"/>
                  </a:cubicBezTo>
                  <a:cubicBezTo>
                    <a:pt x="615" y="1335"/>
                    <a:pt x="665" y="1285"/>
                    <a:pt x="726" y="1285"/>
                  </a:cubicBezTo>
                  <a:cubicBezTo>
                    <a:pt x="730" y="1285"/>
                    <a:pt x="734" y="1286"/>
                    <a:pt x="738" y="1286"/>
                  </a:cubicBezTo>
                  <a:cubicBezTo>
                    <a:pt x="840" y="985"/>
                    <a:pt x="840" y="985"/>
                    <a:pt x="840" y="985"/>
                  </a:cubicBezTo>
                  <a:cubicBezTo>
                    <a:pt x="831" y="980"/>
                    <a:pt x="823" y="973"/>
                    <a:pt x="816" y="965"/>
                  </a:cubicBezTo>
                  <a:cubicBezTo>
                    <a:pt x="700" y="1052"/>
                    <a:pt x="700" y="1052"/>
                    <a:pt x="700" y="1052"/>
                  </a:cubicBezTo>
                  <a:cubicBezTo>
                    <a:pt x="704" y="1060"/>
                    <a:pt x="706" y="1069"/>
                    <a:pt x="706" y="1078"/>
                  </a:cubicBezTo>
                  <a:cubicBezTo>
                    <a:pt x="706" y="1110"/>
                    <a:pt x="680" y="1136"/>
                    <a:pt x="648" y="1136"/>
                  </a:cubicBezTo>
                  <a:cubicBezTo>
                    <a:pt x="616" y="1136"/>
                    <a:pt x="590" y="1110"/>
                    <a:pt x="590" y="1078"/>
                  </a:cubicBezTo>
                  <a:cubicBezTo>
                    <a:pt x="590" y="1046"/>
                    <a:pt x="616" y="1020"/>
                    <a:pt x="648" y="1020"/>
                  </a:cubicBezTo>
                  <a:cubicBezTo>
                    <a:pt x="663" y="1020"/>
                    <a:pt x="677" y="1025"/>
                    <a:pt x="687" y="1035"/>
                  </a:cubicBezTo>
                  <a:cubicBezTo>
                    <a:pt x="803" y="948"/>
                    <a:pt x="803" y="948"/>
                    <a:pt x="803" y="948"/>
                  </a:cubicBezTo>
                  <a:cubicBezTo>
                    <a:pt x="800" y="942"/>
                    <a:pt x="797" y="935"/>
                    <a:pt x="794" y="929"/>
                  </a:cubicBezTo>
                  <a:cubicBezTo>
                    <a:pt x="507" y="966"/>
                    <a:pt x="507" y="966"/>
                    <a:pt x="507" y="966"/>
                  </a:cubicBezTo>
                  <a:cubicBezTo>
                    <a:pt x="502" y="1022"/>
                    <a:pt x="454" y="1067"/>
                    <a:pt x="397" y="1067"/>
                  </a:cubicBezTo>
                  <a:cubicBezTo>
                    <a:pt x="335" y="1067"/>
                    <a:pt x="286" y="1017"/>
                    <a:pt x="286" y="956"/>
                  </a:cubicBezTo>
                  <a:cubicBezTo>
                    <a:pt x="286" y="894"/>
                    <a:pt x="335" y="845"/>
                    <a:pt x="397" y="845"/>
                  </a:cubicBezTo>
                  <a:cubicBezTo>
                    <a:pt x="444" y="845"/>
                    <a:pt x="485" y="875"/>
                    <a:pt x="501" y="918"/>
                  </a:cubicBezTo>
                  <a:cubicBezTo>
                    <a:pt x="788" y="880"/>
                    <a:pt x="788" y="880"/>
                    <a:pt x="788" y="880"/>
                  </a:cubicBezTo>
                  <a:cubicBezTo>
                    <a:pt x="788" y="873"/>
                    <a:pt x="790" y="866"/>
                    <a:pt x="792" y="860"/>
                  </a:cubicBezTo>
                  <a:cubicBezTo>
                    <a:pt x="519" y="710"/>
                    <a:pt x="519" y="710"/>
                    <a:pt x="519" y="710"/>
                  </a:cubicBezTo>
                  <a:cubicBezTo>
                    <a:pt x="499" y="733"/>
                    <a:pt x="469" y="748"/>
                    <a:pt x="436" y="748"/>
                  </a:cubicBezTo>
                  <a:cubicBezTo>
                    <a:pt x="375" y="748"/>
                    <a:pt x="325" y="698"/>
                    <a:pt x="325" y="637"/>
                  </a:cubicBezTo>
                  <a:cubicBezTo>
                    <a:pt x="325" y="576"/>
                    <a:pt x="375" y="526"/>
                    <a:pt x="436" y="526"/>
                  </a:cubicBezTo>
                  <a:cubicBezTo>
                    <a:pt x="497" y="526"/>
                    <a:pt x="547" y="576"/>
                    <a:pt x="547" y="637"/>
                  </a:cubicBezTo>
                  <a:cubicBezTo>
                    <a:pt x="547" y="648"/>
                    <a:pt x="545" y="658"/>
                    <a:pt x="542" y="668"/>
                  </a:cubicBezTo>
                  <a:cubicBezTo>
                    <a:pt x="815" y="817"/>
                    <a:pt x="815" y="817"/>
                    <a:pt x="815" y="817"/>
                  </a:cubicBezTo>
                  <a:cubicBezTo>
                    <a:pt x="820" y="811"/>
                    <a:pt x="826" y="806"/>
                    <a:pt x="833" y="801"/>
                  </a:cubicBezTo>
                  <a:cubicBezTo>
                    <a:pt x="756" y="670"/>
                    <a:pt x="756" y="670"/>
                    <a:pt x="756" y="670"/>
                  </a:cubicBezTo>
                  <a:cubicBezTo>
                    <a:pt x="750" y="673"/>
                    <a:pt x="743" y="674"/>
                    <a:pt x="736" y="674"/>
                  </a:cubicBezTo>
                  <a:cubicBezTo>
                    <a:pt x="704" y="674"/>
                    <a:pt x="678" y="648"/>
                    <a:pt x="678" y="616"/>
                  </a:cubicBezTo>
                  <a:cubicBezTo>
                    <a:pt x="678" y="583"/>
                    <a:pt x="704" y="557"/>
                    <a:pt x="736" y="557"/>
                  </a:cubicBezTo>
                  <a:cubicBezTo>
                    <a:pt x="768" y="557"/>
                    <a:pt x="795" y="583"/>
                    <a:pt x="795" y="616"/>
                  </a:cubicBezTo>
                  <a:cubicBezTo>
                    <a:pt x="795" y="633"/>
                    <a:pt x="787" y="649"/>
                    <a:pt x="775" y="659"/>
                  </a:cubicBezTo>
                  <a:cubicBezTo>
                    <a:pt x="852" y="790"/>
                    <a:pt x="852" y="790"/>
                    <a:pt x="852" y="790"/>
                  </a:cubicBezTo>
                  <a:cubicBezTo>
                    <a:pt x="860" y="786"/>
                    <a:pt x="869" y="783"/>
                    <a:pt x="878" y="781"/>
                  </a:cubicBezTo>
                  <a:cubicBezTo>
                    <a:pt x="890" y="486"/>
                    <a:pt x="890" y="486"/>
                    <a:pt x="890" y="486"/>
                  </a:cubicBezTo>
                  <a:cubicBezTo>
                    <a:pt x="843" y="474"/>
                    <a:pt x="808" y="431"/>
                    <a:pt x="808" y="379"/>
                  </a:cubicBezTo>
                  <a:cubicBezTo>
                    <a:pt x="808" y="318"/>
                    <a:pt x="858" y="268"/>
                    <a:pt x="919" y="268"/>
                  </a:cubicBezTo>
                  <a:cubicBezTo>
                    <a:pt x="980" y="268"/>
                    <a:pt x="1030" y="318"/>
                    <a:pt x="1030" y="379"/>
                  </a:cubicBezTo>
                  <a:cubicBezTo>
                    <a:pt x="1030" y="434"/>
                    <a:pt x="991" y="479"/>
                    <a:pt x="939" y="488"/>
                  </a:cubicBezTo>
                  <a:cubicBezTo>
                    <a:pt x="927" y="784"/>
                    <a:pt x="927" y="784"/>
                    <a:pt x="927" y="784"/>
                  </a:cubicBezTo>
                  <a:cubicBezTo>
                    <a:pt x="935" y="786"/>
                    <a:pt x="942" y="788"/>
                    <a:pt x="949" y="792"/>
                  </a:cubicBezTo>
                  <a:cubicBezTo>
                    <a:pt x="1035" y="658"/>
                    <a:pt x="1035" y="658"/>
                    <a:pt x="1035" y="658"/>
                  </a:cubicBezTo>
                  <a:cubicBezTo>
                    <a:pt x="1024" y="647"/>
                    <a:pt x="1017" y="632"/>
                    <a:pt x="1017" y="616"/>
                  </a:cubicBezTo>
                  <a:cubicBezTo>
                    <a:pt x="1017" y="583"/>
                    <a:pt x="1043" y="557"/>
                    <a:pt x="1075" y="557"/>
                  </a:cubicBezTo>
                  <a:cubicBezTo>
                    <a:pt x="1107" y="557"/>
                    <a:pt x="1133" y="583"/>
                    <a:pt x="1133" y="616"/>
                  </a:cubicBezTo>
                  <a:cubicBezTo>
                    <a:pt x="1133" y="648"/>
                    <a:pt x="1107" y="674"/>
                    <a:pt x="1075" y="674"/>
                  </a:cubicBezTo>
                  <a:cubicBezTo>
                    <a:pt x="1067" y="674"/>
                    <a:pt x="1060" y="672"/>
                    <a:pt x="1053" y="670"/>
                  </a:cubicBezTo>
                  <a:cubicBezTo>
                    <a:pt x="967" y="804"/>
                    <a:pt x="967" y="804"/>
                    <a:pt x="967" y="804"/>
                  </a:cubicBezTo>
                  <a:cubicBezTo>
                    <a:pt x="970" y="806"/>
                    <a:pt x="973" y="808"/>
                    <a:pt x="975" y="811"/>
                  </a:cubicBezTo>
                  <a:cubicBezTo>
                    <a:pt x="1242" y="635"/>
                    <a:pt x="1242" y="635"/>
                    <a:pt x="1242" y="635"/>
                  </a:cubicBezTo>
                  <a:cubicBezTo>
                    <a:pt x="1237" y="623"/>
                    <a:pt x="1235" y="610"/>
                    <a:pt x="1235" y="596"/>
                  </a:cubicBezTo>
                  <a:cubicBezTo>
                    <a:pt x="1235" y="535"/>
                    <a:pt x="1284" y="485"/>
                    <a:pt x="1346" y="485"/>
                  </a:cubicBezTo>
                  <a:cubicBezTo>
                    <a:pt x="1407" y="485"/>
                    <a:pt x="1457" y="535"/>
                    <a:pt x="1457" y="596"/>
                  </a:cubicBezTo>
                  <a:cubicBezTo>
                    <a:pt x="1457" y="658"/>
                    <a:pt x="1407" y="707"/>
                    <a:pt x="1346" y="707"/>
                  </a:cubicBezTo>
                  <a:cubicBezTo>
                    <a:pt x="1316" y="707"/>
                    <a:pt x="1289" y="695"/>
                    <a:pt x="1269" y="676"/>
                  </a:cubicBezTo>
                  <a:cubicBezTo>
                    <a:pt x="1002" y="852"/>
                    <a:pt x="1002" y="852"/>
                    <a:pt x="1002" y="852"/>
                  </a:cubicBezTo>
                  <a:cubicBezTo>
                    <a:pt x="1005" y="860"/>
                    <a:pt x="1008" y="870"/>
                    <a:pt x="1009" y="88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kumimoji="1" lang="en-US" sz="1350">
                <a:solidFill>
                  <a:srgbClr val="404040"/>
                </a:solidFill>
                <a:latin typeface="Arial"/>
              </a:endParaRPr>
            </a:p>
          </p:txBody>
        </p:sp>
        <p:sp>
          <p:nvSpPr>
            <p:cNvPr id="25" name="Freeform 17">
              <a:extLst>
                <a:ext uri="{FF2B5EF4-FFF2-40B4-BE49-F238E27FC236}">
                  <a16:creationId xmlns:a16="http://schemas.microsoft.com/office/drawing/2014/main" id="{53E34D4F-F5FB-484A-AC65-459A620C183F}"/>
                </a:ext>
              </a:extLst>
            </p:cNvPr>
            <p:cNvSpPr>
              <a:spLocks noEditPoints="1"/>
            </p:cNvSpPr>
            <p:nvPr/>
          </p:nvSpPr>
          <p:spPr bwMode="auto">
            <a:xfrm>
              <a:off x="1787261" y="2340472"/>
              <a:ext cx="509761" cy="511663"/>
            </a:xfrm>
            <a:custGeom>
              <a:avLst/>
              <a:gdLst>
                <a:gd name="T0" fmla="*/ 853 w 1706"/>
                <a:gd name="T1" fmla="*/ 0 h 1706"/>
                <a:gd name="T2" fmla="*/ 0 w 1706"/>
                <a:gd name="T3" fmla="*/ 853 h 1706"/>
                <a:gd name="T4" fmla="*/ 853 w 1706"/>
                <a:gd name="T5" fmla="*/ 1706 h 1706"/>
                <a:gd name="T6" fmla="*/ 1706 w 1706"/>
                <a:gd name="T7" fmla="*/ 853 h 1706"/>
                <a:gd name="T8" fmla="*/ 853 w 1706"/>
                <a:gd name="T9" fmla="*/ 0 h 1706"/>
                <a:gd name="T10" fmla="*/ 1003 w 1706"/>
                <a:gd name="T11" fmla="*/ 491 h 1706"/>
                <a:gd name="T12" fmla="*/ 1113 w 1706"/>
                <a:gd name="T13" fmla="*/ 668 h 1706"/>
                <a:gd name="T14" fmla="*/ 1025 w 1706"/>
                <a:gd name="T15" fmla="*/ 787 h 1706"/>
                <a:gd name="T16" fmla="*/ 833 w 1706"/>
                <a:gd name="T17" fmla="*/ 491 h 1706"/>
                <a:gd name="T18" fmla="*/ 1003 w 1706"/>
                <a:gd name="T19" fmla="*/ 491 h 1706"/>
                <a:gd name="T20" fmla="*/ 552 w 1706"/>
                <a:gd name="T21" fmla="*/ 1206 h 1706"/>
                <a:gd name="T22" fmla="*/ 217 w 1706"/>
                <a:gd name="T23" fmla="*/ 847 h 1706"/>
                <a:gd name="T24" fmla="*/ 552 w 1706"/>
                <a:gd name="T25" fmla="*/ 488 h 1706"/>
                <a:gd name="T26" fmla="*/ 869 w 1706"/>
                <a:gd name="T27" fmla="*/ 733 h 1706"/>
                <a:gd name="T28" fmla="*/ 755 w 1706"/>
                <a:gd name="T29" fmla="*/ 733 h 1706"/>
                <a:gd name="T30" fmla="*/ 727 w 1706"/>
                <a:gd name="T31" fmla="*/ 711 h 1706"/>
                <a:gd name="T32" fmla="*/ 552 w 1706"/>
                <a:gd name="T33" fmla="*/ 615 h 1706"/>
                <a:gd name="T34" fmla="*/ 335 w 1706"/>
                <a:gd name="T35" fmla="*/ 847 h 1706"/>
                <a:gd name="T36" fmla="*/ 552 w 1706"/>
                <a:gd name="T37" fmla="*/ 1079 h 1706"/>
                <a:gd name="T38" fmla="*/ 744 w 1706"/>
                <a:gd name="T39" fmla="*/ 952 h 1706"/>
                <a:gd name="T40" fmla="*/ 872 w 1706"/>
                <a:gd name="T41" fmla="*/ 952 h 1706"/>
                <a:gd name="T42" fmla="*/ 552 w 1706"/>
                <a:gd name="T43" fmla="*/ 1206 h 1706"/>
                <a:gd name="T44" fmla="*/ 1304 w 1706"/>
                <a:gd name="T45" fmla="*/ 1211 h 1706"/>
                <a:gd name="T46" fmla="*/ 1144 w 1706"/>
                <a:gd name="T47" fmla="*/ 962 h 1706"/>
                <a:gd name="T48" fmla="*/ 984 w 1706"/>
                <a:gd name="T49" fmla="*/ 1211 h 1706"/>
                <a:gd name="T50" fmla="*/ 810 w 1706"/>
                <a:gd name="T51" fmla="*/ 1211 h 1706"/>
                <a:gd name="T52" fmla="*/ 1277 w 1706"/>
                <a:gd name="T53" fmla="*/ 508 h 1706"/>
                <a:gd name="T54" fmla="*/ 1308 w 1706"/>
                <a:gd name="T55" fmla="*/ 491 h 1706"/>
                <a:gd name="T56" fmla="*/ 1457 w 1706"/>
                <a:gd name="T57" fmla="*/ 491 h 1706"/>
                <a:gd name="T58" fmla="*/ 1233 w 1706"/>
                <a:gd name="T59" fmla="*/ 841 h 1706"/>
                <a:gd name="T60" fmla="*/ 1479 w 1706"/>
                <a:gd name="T61" fmla="*/ 1211 h 1706"/>
                <a:gd name="T62" fmla="*/ 1304 w 1706"/>
                <a:gd name="T63" fmla="*/ 1211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6" h="1706">
                  <a:moveTo>
                    <a:pt x="853" y="0"/>
                  </a:moveTo>
                  <a:cubicBezTo>
                    <a:pt x="382" y="0"/>
                    <a:pt x="0" y="382"/>
                    <a:pt x="0" y="853"/>
                  </a:cubicBezTo>
                  <a:cubicBezTo>
                    <a:pt x="0" y="1324"/>
                    <a:pt x="382" y="1706"/>
                    <a:pt x="853" y="1706"/>
                  </a:cubicBezTo>
                  <a:cubicBezTo>
                    <a:pt x="1324" y="1706"/>
                    <a:pt x="1706" y="1324"/>
                    <a:pt x="1706" y="853"/>
                  </a:cubicBezTo>
                  <a:cubicBezTo>
                    <a:pt x="1706" y="382"/>
                    <a:pt x="1324" y="0"/>
                    <a:pt x="853" y="0"/>
                  </a:cubicBezTo>
                  <a:close/>
                  <a:moveTo>
                    <a:pt x="1003" y="491"/>
                  </a:moveTo>
                  <a:cubicBezTo>
                    <a:pt x="1113" y="668"/>
                    <a:pt x="1113" y="668"/>
                    <a:pt x="1113" y="668"/>
                  </a:cubicBezTo>
                  <a:cubicBezTo>
                    <a:pt x="1025" y="787"/>
                    <a:pt x="1025" y="787"/>
                    <a:pt x="1025" y="787"/>
                  </a:cubicBezTo>
                  <a:cubicBezTo>
                    <a:pt x="833" y="491"/>
                    <a:pt x="833" y="491"/>
                    <a:pt x="833" y="491"/>
                  </a:cubicBezTo>
                  <a:lnTo>
                    <a:pt x="1003" y="491"/>
                  </a:lnTo>
                  <a:close/>
                  <a:moveTo>
                    <a:pt x="552" y="1206"/>
                  </a:moveTo>
                  <a:cubicBezTo>
                    <a:pt x="367" y="1206"/>
                    <a:pt x="217" y="1045"/>
                    <a:pt x="217" y="847"/>
                  </a:cubicBezTo>
                  <a:cubicBezTo>
                    <a:pt x="217" y="649"/>
                    <a:pt x="367" y="488"/>
                    <a:pt x="552" y="488"/>
                  </a:cubicBezTo>
                  <a:cubicBezTo>
                    <a:pt x="699" y="488"/>
                    <a:pt x="825" y="591"/>
                    <a:pt x="869" y="733"/>
                  </a:cubicBezTo>
                  <a:cubicBezTo>
                    <a:pt x="869" y="733"/>
                    <a:pt x="772" y="733"/>
                    <a:pt x="755" y="733"/>
                  </a:cubicBezTo>
                  <a:cubicBezTo>
                    <a:pt x="738" y="733"/>
                    <a:pt x="732" y="718"/>
                    <a:pt x="727" y="711"/>
                  </a:cubicBezTo>
                  <a:cubicBezTo>
                    <a:pt x="687" y="653"/>
                    <a:pt x="624" y="615"/>
                    <a:pt x="552" y="615"/>
                  </a:cubicBezTo>
                  <a:cubicBezTo>
                    <a:pt x="432" y="615"/>
                    <a:pt x="335" y="719"/>
                    <a:pt x="335" y="847"/>
                  </a:cubicBezTo>
                  <a:cubicBezTo>
                    <a:pt x="335" y="975"/>
                    <a:pt x="432" y="1079"/>
                    <a:pt x="552" y="1079"/>
                  </a:cubicBezTo>
                  <a:cubicBezTo>
                    <a:pt x="636" y="1079"/>
                    <a:pt x="709" y="1027"/>
                    <a:pt x="744" y="952"/>
                  </a:cubicBezTo>
                  <a:cubicBezTo>
                    <a:pt x="872" y="952"/>
                    <a:pt x="872" y="952"/>
                    <a:pt x="872" y="952"/>
                  </a:cubicBezTo>
                  <a:cubicBezTo>
                    <a:pt x="830" y="1099"/>
                    <a:pt x="702" y="1206"/>
                    <a:pt x="552" y="1206"/>
                  </a:cubicBezTo>
                  <a:close/>
                  <a:moveTo>
                    <a:pt x="1304" y="1211"/>
                  </a:moveTo>
                  <a:cubicBezTo>
                    <a:pt x="1144" y="962"/>
                    <a:pt x="1144" y="962"/>
                    <a:pt x="1144" y="962"/>
                  </a:cubicBezTo>
                  <a:cubicBezTo>
                    <a:pt x="984" y="1211"/>
                    <a:pt x="984" y="1211"/>
                    <a:pt x="984" y="1211"/>
                  </a:cubicBezTo>
                  <a:cubicBezTo>
                    <a:pt x="810" y="1211"/>
                    <a:pt x="810" y="1211"/>
                    <a:pt x="810" y="1211"/>
                  </a:cubicBezTo>
                  <a:cubicBezTo>
                    <a:pt x="1277" y="508"/>
                    <a:pt x="1277" y="508"/>
                    <a:pt x="1277" y="508"/>
                  </a:cubicBezTo>
                  <a:cubicBezTo>
                    <a:pt x="1277" y="508"/>
                    <a:pt x="1289" y="491"/>
                    <a:pt x="1308" y="491"/>
                  </a:cubicBezTo>
                  <a:cubicBezTo>
                    <a:pt x="1328" y="491"/>
                    <a:pt x="1457" y="491"/>
                    <a:pt x="1457" y="491"/>
                  </a:cubicBezTo>
                  <a:cubicBezTo>
                    <a:pt x="1233" y="841"/>
                    <a:pt x="1233" y="841"/>
                    <a:pt x="1233" y="841"/>
                  </a:cubicBezTo>
                  <a:cubicBezTo>
                    <a:pt x="1479" y="1211"/>
                    <a:pt x="1479" y="1211"/>
                    <a:pt x="1479" y="1211"/>
                  </a:cubicBezTo>
                  <a:lnTo>
                    <a:pt x="1304" y="1211"/>
                  </a:lnTo>
                  <a:close/>
                </a:path>
              </a:pathLst>
            </a:custGeom>
            <a:solidFill>
              <a:srgbClr val="1C1F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kumimoji="1" lang="en-US" sz="1350">
                <a:solidFill>
                  <a:srgbClr val="404040"/>
                </a:solidFill>
                <a:latin typeface="Arial"/>
              </a:endParaRPr>
            </a:p>
          </p:txBody>
        </p:sp>
        <p:sp>
          <p:nvSpPr>
            <p:cNvPr id="26" name="Freeform 5">
              <a:extLst>
                <a:ext uri="{FF2B5EF4-FFF2-40B4-BE49-F238E27FC236}">
                  <a16:creationId xmlns:a16="http://schemas.microsoft.com/office/drawing/2014/main" id="{EDE9ADF5-FC2D-406D-B3DC-67678CF9A2D3}"/>
                </a:ext>
              </a:extLst>
            </p:cNvPr>
            <p:cNvSpPr>
              <a:spLocks noEditPoints="1"/>
            </p:cNvSpPr>
            <p:nvPr/>
          </p:nvSpPr>
          <p:spPr bwMode="auto">
            <a:xfrm>
              <a:off x="1161990" y="2334290"/>
              <a:ext cx="522125" cy="524027"/>
            </a:xfrm>
            <a:custGeom>
              <a:avLst/>
              <a:gdLst>
                <a:gd name="T0" fmla="*/ 898 w 1706"/>
                <a:gd name="T1" fmla="*/ 555 h 1706"/>
                <a:gd name="T2" fmla="*/ 890 w 1706"/>
                <a:gd name="T3" fmla="*/ 486 h 1706"/>
                <a:gd name="T4" fmla="*/ 917 w 1706"/>
                <a:gd name="T5" fmla="*/ 424 h 1706"/>
                <a:gd name="T6" fmla="*/ 862 w 1706"/>
                <a:gd name="T7" fmla="*/ 382 h 1706"/>
                <a:gd name="T8" fmla="*/ 838 w 1706"/>
                <a:gd name="T9" fmla="*/ 319 h 1706"/>
                <a:gd name="T10" fmla="*/ 770 w 1706"/>
                <a:gd name="T11" fmla="*/ 328 h 1706"/>
                <a:gd name="T12" fmla="*/ 708 w 1706"/>
                <a:gd name="T13" fmla="*/ 301 h 1706"/>
                <a:gd name="T14" fmla="*/ 665 w 1706"/>
                <a:gd name="T15" fmla="*/ 357 h 1706"/>
                <a:gd name="T16" fmla="*/ 602 w 1706"/>
                <a:gd name="T17" fmla="*/ 382 h 1706"/>
                <a:gd name="T18" fmla="*/ 611 w 1706"/>
                <a:gd name="T19" fmla="*/ 450 h 1706"/>
                <a:gd name="T20" fmla="*/ 583 w 1706"/>
                <a:gd name="T21" fmla="*/ 512 h 1706"/>
                <a:gd name="T22" fmla="*/ 638 w 1706"/>
                <a:gd name="T23" fmla="*/ 554 h 1706"/>
                <a:gd name="T24" fmla="*/ 662 w 1706"/>
                <a:gd name="T25" fmla="*/ 617 h 1706"/>
                <a:gd name="T26" fmla="*/ 730 w 1706"/>
                <a:gd name="T27" fmla="*/ 608 h 1706"/>
                <a:gd name="T28" fmla="*/ 792 w 1706"/>
                <a:gd name="T29" fmla="*/ 634 h 1706"/>
                <a:gd name="T30" fmla="*/ 835 w 1706"/>
                <a:gd name="T31" fmla="*/ 580 h 1706"/>
                <a:gd name="T32" fmla="*/ 797 w 1706"/>
                <a:gd name="T33" fmla="*/ 505 h 1706"/>
                <a:gd name="T34" fmla="*/ 702 w 1706"/>
                <a:gd name="T35" fmla="*/ 432 h 1706"/>
                <a:gd name="T36" fmla="*/ 797 w 1706"/>
                <a:gd name="T37" fmla="*/ 505 h 1706"/>
                <a:gd name="T38" fmla="*/ 735 w 1706"/>
                <a:gd name="T39" fmla="*/ 505 h 1706"/>
                <a:gd name="T40" fmla="*/ 765 w 1706"/>
                <a:gd name="T41" fmla="*/ 431 h 1706"/>
                <a:gd name="T42" fmla="*/ 1104 w 1706"/>
                <a:gd name="T43" fmla="*/ 700 h 1706"/>
                <a:gd name="T44" fmla="*/ 995 w 1706"/>
                <a:gd name="T45" fmla="*/ 700 h 1706"/>
                <a:gd name="T46" fmla="*/ 1104 w 1706"/>
                <a:gd name="T47" fmla="*/ 700 h 1706"/>
                <a:gd name="T48" fmla="*/ 0 w 1706"/>
                <a:gd name="T49" fmla="*/ 853 h 1706"/>
                <a:gd name="T50" fmla="*/ 1706 w 1706"/>
                <a:gd name="T51" fmla="*/ 853 h 1706"/>
                <a:gd name="T52" fmla="*/ 1189 w 1706"/>
                <a:gd name="T53" fmla="*/ 1096 h 1706"/>
                <a:gd name="T54" fmla="*/ 666 w 1706"/>
                <a:gd name="T55" fmla="*/ 1548 h 1706"/>
                <a:gd name="T56" fmla="*/ 445 w 1706"/>
                <a:gd name="T57" fmla="*/ 1275 h 1706"/>
                <a:gd name="T58" fmla="*/ 380 w 1706"/>
                <a:gd name="T59" fmla="*/ 1009 h 1706"/>
                <a:gd name="T60" fmla="*/ 296 w 1706"/>
                <a:gd name="T61" fmla="*/ 835 h 1706"/>
                <a:gd name="T62" fmla="*/ 903 w 1706"/>
                <a:gd name="T63" fmla="*/ 187 h 1706"/>
                <a:gd name="T64" fmla="*/ 1189 w 1706"/>
                <a:gd name="T65" fmla="*/ 1096 h 1706"/>
                <a:gd name="T66" fmla="*/ 1262 w 1706"/>
                <a:gd name="T67" fmla="*/ 605 h 1706"/>
                <a:gd name="T68" fmla="*/ 1182 w 1706"/>
                <a:gd name="T69" fmla="*/ 562 h 1706"/>
                <a:gd name="T70" fmla="*/ 1135 w 1706"/>
                <a:gd name="T71" fmla="*/ 482 h 1706"/>
                <a:gd name="T72" fmla="*/ 1047 w 1706"/>
                <a:gd name="T73" fmla="*/ 508 h 1706"/>
                <a:gd name="T74" fmla="*/ 957 w 1706"/>
                <a:gd name="T75" fmla="*/ 484 h 1706"/>
                <a:gd name="T76" fmla="*/ 913 w 1706"/>
                <a:gd name="T77" fmla="*/ 567 h 1706"/>
                <a:gd name="T78" fmla="*/ 833 w 1706"/>
                <a:gd name="T79" fmla="*/ 615 h 1706"/>
                <a:gd name="T80" fmla="*/ 859 w 1706"/>
                <a:gd name="T81" fmla="*/ 703 h 1706"/>
                <a:gd name="T82" fmla="*/ 836 w 1706"/>
                <a:gd name="T83" fmla="*/ 793 h 1706"/>
                <a:gd name="T84" fmla="*/ 917 w 1706"/>
                <a:gd name="T85" fmla="*/ 837 h 1706"/>
                <a:gd name="T86" fmla="*/ 963 w 1706"/>
                <a:gd name="T87" fmla="*/ 918 h 1706"/>
                <a:gd name="T88" fmla="*/ 1051 w 1706"/>
                <a:gd name="T89" fmla="*/ 891 h 1706"/>
                <a:gd name="T90" fmla="*/ 1141 w 1706"/>
                <a:gd name="T91" fmla="*/ 914 h 1706"/>
                <a:gd name="T92" fmla="*/ 1185 w 1706"/>
                <a:gd name="T93" fmla="*/ 832 h 1706"/>
                <a:gd name="T94" fmla="*/ 1265 w 1706"/>
                <a:gd name="T95" fmla="*/ 784 h 1706"/>
                <a:gd name="T96" fmla="*/ 1239 w 1706"/>
                <a:gd name="T97" fmla="*/ 696 h 1706"/>
                <a:gd name="T98" fmla="*/ 1127 w 1706"/>
                <a:gd name="T99" fmla="*/ 721 h 1706"/>
                <a:gd name="T100" fmla="*/ 971 w 1706"/>
                <a:gd name="T101" fmla="*/ 679 h 1706"/>
                <a:gd name="T102" fmla="*/ 1127 w 1706"/>
                <a:gd name="T103" fmla="*/ 721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06" h="1706">
                  <a:moveTo>
                    <a:pt x="873" y="587"/>
                  </a:moveTo>
                  <a:cubicBezTo>
                    <a:pt x="898" y="555"/>
                    <a:pt x="898" y="555"/>
                    <a:pt x="898" y="555"/>
                  </a:cubicBezTo>
                  <a:cubicBezTo>
                    <a:pt x="881" y="519"/>
                    <a:pt x="881" y="519"/>
                    <a:pt x="881" y="519"/>
                  </a:cubicBezTo>
                  <a:cubicBezTo>
                    <a:pt x="884" y="509"/>
                    <a:pt x="888" y="497"/>
                    <a:pt x="890" y="486"/>
                  </a:cubicBezTo>
                  <a:cubicBezTo>
                    <a:pt x="922" y="463"/>
                    <a:pt x="922" y="463"/>
                    <a:pt x="922" y="463"/>
                  </a:cubicBezTo>
                  <a:cubicBezTo>
                    <a:pt x="917" y="424"/>
                    <a:pt x="917" y="424"/>
                    <a:pt x="917" y="424"/>
                  </a:cubicBezTo>
                  <a:cubicBezTo>
                    <a:pt x="879" y="412"/>
                    <a:pt x="879" y="412"/>
                    <a:pt x="879" y="412"/>
                  </a:cubicBezTo>
                  <a:cubicBezTo>
                    <a:pt x="875" y="401"/>
                    <a:pt x="869" y="392"/>
                    <a:pt x="862" y="382"/>
                  </a:cubicBezTo>
                  <a:cubicBezTo>
                    <a:pt x="870" y="343"/>
                    <a:pt x="870" y="343"/>
                    <a:pt x="870" y="343"/>
                  </a:cubicBezTo>
                  <a:cubicBezTo>
                    <a:pt x="838" y="319"/>
                    <a:pt x="838" y="319"/>
                    <a:pt x="838" y="319"/>
                  </a:cubicBezTo>
                  <a:cubicBezTo>
                    <a:pt x="803" y="337"/>
                    <a:pt x="803" y="337"/>
                    <a:pt x="803" y="337"/>
                  </a:cubicBezTo>
                  <a:cubicBezTo>
                    <a:pt x="792" y="333"/>
                    <a:pt x="781" y="330"/>
                    <a:pt x="770" y="328"/>
                  </a:cubicBezTo>
                  <a:cubicBezTo>
                    <a:pt x="748" y="295"/>
                    <a:pt x="748" y="295"/>
                    <a:pt x="748" y="295"/>
                  </a:cubicBezTo>
                  <a:cubicBezTo>
                    <a:pt x="708" y="301"/>
                    <a:pt x="708" y="301"/>
                    <a:pt x="708" y="301"/>
                  </a:cubicBezTo>
                  <a:cubicBezTo>
                    <a:pt x="695" y="339"/>
                    <a:pt x="695" y="339"/>
                    <a:pt x="695" y="339"/>
                  </a:cubicBezTo>
                  <a:cubicBezTo>
                    <a:pt x="684" y="344"/>
                    <a:pt x="675" y="350"/>
                    <a:pt x="665" y="357"/>
                  </a:cubicBezTo>
                  <a:cubicBezTo>
                    <a:pt x="627" y="349"/>
                    <a:pt x="627" y="349"/>
                    <a:pt x="627" y="349"/>
                  </a:cubicBezTo>
                  <a:cubicBezTo>
                    <a:pt x="602" y="382"/>
                    <a:pt x="602" y="382"/>
                    <a:pt x="602" y="382"/>
                  </a:cubicBezTo>
                  <a:cubicBezTo>
                    <a:pt x="620" y="417"/>
                    <a:pt x="620" y="417"/>
                    <a:pt x="620" y="417"/>
                  </a:cubicBezTo>
                  <a:cubicBezTo>
                    <a:pt x="615" y="428"/>
                    <a:pt x="612" y="439"/>
                    <a:pt x="611" y="450"/>
                  </a:cubicBezTo>
                  <a:cubicBezTo>
                    <a:pt x="579" y="472"/>
                    <a:pt x="579" y="472"/>
                    <a:pt x="579" y="472"/>
                  </a:cubicBezTo>
                  <a:cubicBezTo>
                    <a:pt x="583" y="512"/>
                    <a:pt x="583" y="512"/>
                    <a:pt x="583" y="512"/>
                  </a:cubicBezTo>
                  <a:cubicBezTo>
                    <a:pt x="621" y="525"/>
                    <a:pt x="621" y="525"/>
                    <a:pt x="621" y="525"/>
                  </a:cubicBezTo>
                  <a:cubicBezTo>
                    <a:pt x="625" y="535"/>
                    <a:pt x="631" y="544"/>
                    <a:pt x="638" y="554"/>
                  </a:cubicBezTo>
                  <a:cubicBezTo>
                    <a:pt x="630" y="593"/>
                    <a:pt x="630" y="593"/>
                    <a:pt x="630" y="593"/>
                  </a:cubicBezTo>
                  <a:cubicBezTo>
                    <a:pt x="662" y="617"/>
                    <a:pt x="662" y="617"/>
                    <a:pt x="662" y="617"/>
                  </a:cubicBezTo>
                  <a:cubicBezTo>
                    <a:pt x="698" y="599"/>
                    <a:pt x="698" y="599"/>
                    <a:pt x="698" y="599"/>
                  </a:cubicBezTo>
                  <a:cubicBezTo>
                    <a:pt x="708" y="603"/>
                    <a:pt x="719" y="606"/>
                    <a:pt x="730" y="608"/>
                  </a:cubicBezTo>
                  <a:cubicBezTo>
                    <a:pt x="753" y="640"/>
                    <a:pt x="753" y="640"/>
                    <a:pt x="753" y="640"/>
                  </a:cubicBezTo>
                  <a:cubicBezTo>
                    <a:pt x="792" y="634"/>
                    <a:pt x="792" y="634"/>
                    <a:pt x="792" y="634"/>
                  </a:cubicBezTo>
                  <a:cubicBezTo>
                    <a:pt x="805" y="597"/>
                    <a:pt x="805" y="597"/>
                    <a:pt x="805" y="597"/>
                  </a:cubicBezTo>
                  <a:cubicBezTo>
                    <a:pt x="816" y="593"/>
                    <a:pt x="825" y="587"/>
                    <a:pt x="835" y="580"/>
                  </a:cubicBezTo>
                  <a:lnTo>
                    <a:pt x="873" y="587"/>
                  </a:lnTo>
                  <a:close/>
                  <a:moveTo>
                    <a:pt x="797" y="505"/>
                  </a:moveTo>
                  <a:cubicBezTo>
                    <a:pt x="777" y="531"/>
                    <a:pt x="740" y="537"/>
                    <a:pt x="713" y="517"/>
                  </a:cubicBezTo>
                  <a:cubicBezTo>
                    <a:pt x="687" y="496"/>
                    <a:pt x="682" y="459"/>
                    <a:pt x="702" y="432"/>
                  </a:cubicBezTo>
                  <a:cubicBezTo>
                    <a:pt x="722" y="406"/>
                    <a:pt x="760" y="400"/>
                    <a:pt x="787" y="420"/>
                  </a:cubicBezTo>
                  <a:cubicBezTo>
                    <a:pt x="813" y="440"/>
                    <a:pt x="818" y="478"/>
                    <a:pt x="797" y="505"/>
                  </a:cubicBezTo>
                  <a:close/>
                  <a:moveTo>
                    <a:pt x="787" y="483"/>
                  </a:moveTo>
                  <a:cubicBezTo>
                    <a:pt x="779" y="504"/>
                    <a:pt x="755" y="514"/>
                    <a:pt x="735" y="505"/>
                  </a:cubicBezTo>
                  <a:cubicBezTo>
                    <a:pt x="714" y="497"/>
                    <a:pt x="704" y="473"/>
                    <a:pt x="713" y="453"/>
                  </a:cubicBezTo>
                  <a:cubicBezTo>
                    <a:pt x="721" y="432"/>
                    <a:pt x="745" y="422"/>
                    <a:pt x="765" y="431"/>
                  </a:cubicBezTo>
                  <a:cubicBezTo>
                    <a:pt x="786" y="439"/>
                    <a:pt x="796" y="463"/>
                    <a:pt x="787" y="483"/>
                  </a:cubicBezTo>
                  <a:close/>
                  <a:moveTo>
                    <a:pt x="1104" y="700"/>
                  </a:moveTo>
                  <a:cubicBezTo>
                    <a:pt x="1104" y="730"/>
                    <a:pt x="1079" y="754"/>
                    <a:pt x="1049" y="754"/>
                  </a:cubicBezTo>
                  <a:cubicBezTo>
                    <a:pt x="1019" y="754"/>
                    <a:pt x="995" y="730"/>
                    <a:pt x="995" y="700"/>
                  </a:cubicBezTo>
                  <a:cubicBezTo>
                    <a:pt x="995" y="670"/>
                    <a:pt x="1019" y="645"/>
                    <a:pt x="1049" y="645"/>
                  </a:cubicBezTo>
                  <a:cubicBezTo>
                    <a:pt x="1079" y="645"/>
                    <a:pt x="1104" y="670"/>
                    <a:pt x="1104" y="700"/>
                  </a:cubicBezTo>
                  <a:close/>
                  <a:moveTo>
                    <a:pt x="853" y="0"/>
                  </a:moveTo>
                  <a:cubicBezTo>
                    <a:pt x="382" y="0"/>
                    <a:pt x="0" y="382"/>
                    <a:pt x="0" y="853"/>
                  </a:cubicBezTo>
                  <a:cubicBezTo>
                    <a:pt x="0" y="1324"/>
                    <a:pt x="382" y="1706"/>
                    <a:pt x="853" y="1706"/>
                  </a:cubicBezTo>
                  <a:cubicBezTo>
                    <a:pt x="1324" y="1706"/>
                    <a:pt x="1706" y="1324"/>
                    <a:pt x="1706" y="853"/>
                  </a:cubicBezTo>
                  <a:cubicBezTo>
                    <a:pt x="1706" y="382"/>
                    <a:pt x="1324" y="0"/>
                    <a:pt x="853" y="0"/>
                  </a:cubicBezTo>
                  <a:close/>
                  <a:moveTo>
                    <a:pt x="1189" y="1096"/>
                  </a:moveTo>
                  <a:cubicBezTo>
                    <a:pt x="1189" y="1254"/>
                    <a:pt x="1189" y="1254"/>
                    <a:pt x="1189" y="1254"/>
                  </a:cubicBezTo>
                  <a:cubicBezTo>
                    <a:pt x="666" y="1548"/>
                    <a:pt x="666" y="1548"/>
                    <a:pt x="666" y="1548"/>
                  </a:cubicBezTo>
                  <a:cubicBezTo>
                    <a:pt x="666" y="1281"/>
                    <a:pt x="666" y="1281"/>
                    <a:pt x="666" y="1281"/>
                  </a:cubicBezTo>
                  <a:cubicBezTo>
                    <a:pt x="666" y="1281"/>
                    <a:pt x="487" y="1284"/>
                    <a:pt x="445" y="1275"/>
                  </a:cubicBezTo>
                  <a:cubicBezTo>
                    <a:pt x="359" y="1254"/>
                    <a:pt x="382" y="1151"/>
                    <a:pt x="382" y="1151"/>
                  </a:cubicBezTo>
                  <a:cubicBezTo>
                    <a:pt x="382" y="1151"/>
                    <a:pt x="380" y="1035"/>
                    <a:pt x="380" y="1009"/>
                  </a:cubicBezTo>
                  <a:cubicBezTo>
                    <a:pt x="380" y="984"/>
                    <a:pt x="284" y="986"/>
                    <a:pt x="268" y="932"/>
                  </a:cubicBezTo>
                  <a:cubicBezTo>
                    <a:pt x="261" y="910"/>
                    <a:pt x="296" y="835"/>
                    <a:pt x="296" y="835"/>
                  </a:cubicBezTo>
                  <a:cubicBezTo>
                    <a:pt x="296" y="835"/>
                    <a:pt x="340" y="760"/>
                    <a:pt x="377" y="708"/>
                  </a:cubicBezTo>
                  <a:cubicBezTo>
                    <a:pt x="377" y="208"/>
                    <a:pt x="834" y="187"/>
                    <a:pt x="903" y="187"/>
                  </a:cubicBezTo>
                  <a:cubicBezTo>
                    <a:pt x="1083" y="187"/>
                    <a:pt x="1401" y="295"/>
                    <a:pt x="1401" y="631"/>
                  </a:cubicBezTo>
                  <a:cubicBezTo>
                    <a:pt x="1401" y="989"/>
                    <a:pt x="1189" y="1096"/>
                    <a:pt x="1189" y="1096"/>
                  </a:cubicBezTo>
                  <a:close/>
                  <a:moveTo>
                    <a:pt x="1233" y="650"/>
                  </a:moveTo>
                  <a:cubicBezTo>
                    <a:pt x="1262" y="605"/>
                    <a:pt x="1262" y="605"/>
                    <a:pt x="1262" y="605"/>
                  </a:cubicBezTo>
                  <a:cubicBezTo>
                    <a:pt x="1235" y="558"/>
                    <a:pt x="1235" y="558"/>
                    <a:pt x="1235" y="558"/>
                  </a:cubicBezTo>
                  <a:cubicBezTo>
                    <a:pt x="1182" y="562"/>
                    <a:pt x="1182" y="562"/>
                    <a:pt x="1182" y="562"/>
                  </a:cubicBezTo>
                  <a:cubicBezTo>
                    <a:pt x="1171" y="551"/>
                    <a:pt x="1159" y="542"/>
                    <a:pt x="1145" y="534"/>
                  </a:cubicBezTo>
                  <a:cubicBezTo>
                    <a:pt x="1135" y="482"/>
                    <a:pt x="1135" y="482"/>
                    <a:pt x="1135" y="482"/>
                  </a:cubicBezTo>
                  <a:cubicBezTo>
                    <a:pt x="1082" y="468"/>
                    <a:pt x="1082" y="468"/>
                    <a:pt x="1082" y="468"/>
                  </a:cubicBezTo>
                  <a:cubicBezTo>
                    <a:pt x="1047" y="508"/>
                    <a:pt x="1047" y="508"/>
                    <a:pt x="1047" y="508"/>
                  </a:cubicBezTo>
                  <a:cubicBezTo>
                    <a:pt x="1032" y="509"/>
                    <a:pt x="1016" y="510"/>
                    <a:pt x="1002" y="514"/>
                  </a:cubicBezTo>
                  <a:cubicBezTo>
                    <a:pt x="957" y="484"/>
                    <a:pt x="957" y="484"/>
                    <a:pt x="957" y="484"/>
                  </a:cubicBezTo>
                  <a:cubicBezTo>
                    <a:pt x="910" y="513"/>
                    <a:pt x="910" y="513"/>
                    <a:pt x="910" y="513"/>
                  </a:cubicBezTo>
                  <a:cubicBezTo>
                    <a:pt x="913" y="567"/>
                    <a:pt x="913" y="567"/>
                    <a:pt x="913" y="567"/>
                  </a:cubicBezTo>
                  <a:cubicBezTo>
                    <a:pt x="902" y="578"/>
                    <a:pt x="894" y="590"/>
                    <a:pt x="885" y="604"/>
                  </a:cubicBezTo>
                  <a:cubicBezTo>
                    <a:pt x="833" y="615"/>
                    <a:pt x="833" y="615"/>
                    <a:pt x="833" y="615"/>
                  </a:cubicBezTo>
                  <a:cubicBezTo>
                    <a:pt x="819" y="668"/>
                    <a:pt x="819" y="668"/>
                    <a:pt x="819" y="668"/>
                  </a:cubicBezTo>
                  <a:cubicBezTo>
                    <a:pt x="859" y="703"/>
                    <a:pt x="859" y="703"/>
                    <a:pt x="859" y="703"/>
                  </a:cubicBezTo>
                  <a:cubicBezTo>
                    <a:pt x="859" y="719"/>
                    <a:pt x="861" y="734"/>
                    <a:pt x="865" y="749"/>
                  </a:cubicBezTo>
                  <a:cubicBezTo>
                    <a:pt x="836" y="793"/>
                    <a:pt x="836" y="793"/>
                    <a:pt x="836" y="793"/>
                  </a:cubicBezTo>
                  <a:cubicBezTo>
                    <a:pt x="863" y="841"/>
                    <a:pt x="863" y="841"/>
                    <a:pt x="863" y="841"/>
                  </a:cubicBezTo>
                  <a:cubicBezTo>
                    <a:pt x="917" y="837"/>
                    <a:pt x="917" y="837"/>
                    <a:pt x="917" y="837"/>
                  </a:cubicBezTo>
                  <a:cubicBezTo>
                    <a:pt x="927" y="848"/>
                    <a:pt x="939" y="857"/>
                    <a:pt x="953" y="865"/>
                  </a:cubicBezTo>
                  <a:cubicBezTo>
                    <a:pt x="963" y="918"/>
                    <a:pt x="963" y="918"/>
                    <a:pt x="963" y="918"/>
                  </a:cubicBezTo>
                  <a:cubicBezTo>
                    <a:pt x="1016" y="932"/>
                    <a:pt x="1016" y="932"/>
                    <a:pt x="1016" y="932"/>
                  </a:cubicBezTo>
                  <a:cubicBezTo>
                    <a:pt x="1051" y="891"/>
                    <a:pt x="1051" y="891"/>
                    <a:pt x="1051" y="891"/>
                  </a:cubicBezTo>
                  <a:cubicBezTo>
                    <a:pt x="1067" y="891"/>
                    <a:pt x="1082" y="889"/>
                    <a:pt x="1096" y="885"/>
                  </a:cubicBezTo>
                  <a:cubicBezTo>
                    <a:pt x="1141" y="914"/>
                    <a:pt x="1141" y="914"/>
                    <a:pt x="1141" y="914"/>
                  </a:cubicBezTo>
                  <a:cubicBezTo>
                    <a:pt x="1188" y="886"/>
                    <a:pt x="1188" y="886"/>
                    <a:pt x="1188" y="886"/>
                  </a:cubicBezTo>
                  <a:cubicBezTo>
                    <a:pt x="1185" y="832"/>
                    <a:pt x="1185" y="832"/>
                    <a:pt x="1185" y="832"/>
                  </a:cubicBezTo>
                  <a:cubicBezTo>
                    <a:pt x="1196" y="822"/>
                    <a:pt x="1205" y="809"/>
                    <a:pt x="1213" y="796"/>
                  </a:cubicBezTo>
                  <a:cubicBezTo>
                    <a:pt x="1265" y="784"/>
                    <a:pt x="1265" y="784"/>
                    <a:pt x="1265" y="784"/>
                  </a:cubicBezTo>
                  <a:cubicBezTo>
                    <a:pt x="1279" y="732"/>
                    <a:pt x="1279" y="732"/>
                    <a:pt x="1279" y="732"/>
                  </a:cubicBezTo>
                  <a:cubicBezTo>
                    <a:pt x="1239" y="696"/>
                    <a:pt x="1239" y="696"/>
                    <a:pt x="1239" y="696"/>
                  </a:cubicBezTo>
                  <a:cubicBezTo>
                    <a:pt x="1239" y="681"/>
                    <a:pt x="1237" y="665"/>
                    <a:pt x="1233" y="650"/>
                  </a:cubicBezTo>
                  <a:close/>
                  <a:moveTo>
                    <a:pt x="1127" y="721"/>
                  </a:moveTo>
                  <a:cubicBezTo>
                    <a:pt x="1116" y="764"/>
                    <a:pt x="1072" y="791"/>
                    <a:pt x="1028" y="780"/>
                  </a:cubicBezTo>
                  <a:cubicBezTo>
                    <a:pt x="984" y="768"/>
                    <a:pt x="959" y="723"/>
                    <a:pt x="971" y="679"/>
                  </a:cubicBezTo>
                  <a:cubicBezTo>
                    <a:pt x="982" y="636"/>
                    <a:pt x="1026" y="609"/>
                    <a:pt x="1070" y="621"/>
                  </a:cubicBezTo>
                  <a:cubicBezTo>
                    <a:pt x="1113" y="632"/>
                    <a:pt x="1139" y="676"/>
                    <a:pt x="1127" y="72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kumimoji="1" lang="en-US" sz="1350">
                <a:solidFill>
                  <a:srgbClr val="404040"/>
                </a:solidFill>
                <a:latin typeface="Arial"/>
              </a:endParaRPr>
            </a:p>
          </p:txBody>
        </p:sp>
        <p:sp>
          <p:nvSpPr>
            <p:cNvPr id="27" name="Freeform 31">
              <a:extLst>
                <a:ext uri="{FF2B5EF4-FFF2-40B4-BE49-F238E27FC236}">
                  <a16:creationId xmlns:a16="http://schemas.microsoft.com/office/drawing/2014/main" id="{B71F7FDD-AC50-45C5-9A5D-24D4BAC397EA}"/>
                </a:ext>
              </a:extLst>
            </p:cNvPr>
            <p:cNvSpPr>
              <a:spLocks noEditPoints="1"/>
            </p:cNvSpPr>
            <p:nvPr/>
          </p:nvSpPr>
          <p:spPr bwMode="auto">
            <a:xfrm>
              <a:off x="550985" y="2341405"/>
              <a:ext cx="507859" cy="509797"/>
            </a:xfrm>
            <a:custGeom>
              <a:avLst/>
              <a:gdLst>
                <a:gd name="T0" fmla="*/ 988 w 1739"/>
                <a:gd name="T1" fmla="*/ 959 h 1740"/>
                <a:gd name="T2" fmla="*/ 1012 w 1739"/>
                <a:gd name="T3" fmla="*/ 698 h 1740"/>
                <a:gd name="T4" fmla="*/ 869 w 1739"/>
                <a:gd name="T5" fmla="*/ 0 h 1740"/>
                <a:gd name="T6" fmla="*/ 885 w 1739"/>
                <a:gd name="T7" fmla="*/ 366 h 1740"/>
                <a:gd name="T8" fmla="*/ 858 w 1739"/>
                <a:gd name="T9" fmla="*/ 339 h 1740"/>
                <a:gd name="T10" fmla="*/ 685 w 1739"/>
                <a:gd name="T11" fmla="*/ 678 h 1740"/>
                <a:gd name="T12" fmla="*/ 827 w 1739"/>
                <a:gd name="T13" fmla="*/ 916 h 1740"/>
                <a:gd name="T14" fmla="*/ 666 w 1739"/>
                <a:gd name="T15" fmla="*/ 955 h 1740"/>
                <a:gd name="T16" fmla="*/ 644 w 1739"/>
                <a:gd name="T17" fmla="*/ 995 h 1740"/>
                <a:gd name="T18" fmla="*/ 602 w 1739"/>
                <a:gd name="T19" fmla="*/ 1060 h 1740"/>
                <a:gd name="T20" fmla="*/ 863 w 1739"/>
                <a:gd name="T21" fmla="*/ 1237 h 1740"/>
                <a:gd name="T22" fmla="*/ 762 w 1739"/>
                <a:gd name="T23" fmla="*/ 1122 h 1740"/>
                <a:gd name="T24" fmla="*/ 661 w 1739"/>
                <a:gd name="T25" fmla="*/ 1040 h 1740"/>
                <a:gd name="T26" fmla="*/ 801 w 1739"/>
                <a:gd name="T27" fmla="*/ 1001 h 1740"/>
                <a:gd name="T28" fmla="*/ 820 w 1739"/>
                <a:gd name="T29" fmla="*/ 516 h 1740"/>
                <a:gd name="T30" fmla="*/ 487 w 1739"/>
                <a:gd name="T31" fmla="*/ 1283 h 1740"/>
                <a:gd name="T32" fmla="*/ 660 w 1739"/>
                <a:gd name="T33" fmla="*/ 1205 h 1740"/>
                <a:gd name="T34" fmla="*/ 501 w 1739"/>
                <a:gd name="T35" fmla="*/ 1216 h 1740"/>
                <a:gd name="T36" fmla="*/ 597 w 1739"/>
                <a:gd name="T37" fmla="*/ 870 h 1740"/>
                <a:gd name="T38" fmla="*/ 727 w 1739"/>
                <a:gd name="T39" fmla="*/ 758 h 1740"/>
                <a:gd name="T40" fmla="*/ 738 w 1739"/>
                <a:gd name="T41" fmla="*/ 716 h 1740"/>
                <a:gd name="T42" fmla="*/ 420 w 1739"/>
                <a:gd name="T43" fmla="*/ 469 h 1740"/>
                <a:gd name="T44" fmla="*/ 695 w 1739"/>
                <a:gd name="T45" fmla="*/ 489 h 1740"/>
                <a:gd name="T46" fmla="*/ 388 w 1739"/>
                <a:gd name="T47" fmla="*/ 687 h 1740"/>
                <a:gd name="T48" fmla="*/ 591 w 1739"/>
                <a:gd name="T49" fmla="*/ 656 h 1740"/>
                <a:gd name="T50" fmla="*/ 354 w 1739"/>
                <a:gd name="T51" fmla="*/ 864 h 1740"/>
                <a:gd name="T52" fmla="*/ 546 w 1739"/>
                <a:gd name="T53" fmla="*/ 884 h 1740"/>
                <a:gd name="T54" fmla="*/ 354 w 1739"/>
                <a:gd name="T55" fmla="*/ 864 h 1740"/>
                <a:gd name="T56" fmla="*/ 576 w 1739"/>
                <a:gd name="T57" fmla="*/ 1106 h 1740"/>
                <a:gd name="T58" fmla="*/ 388 w 1739"/>
                <a:gd name="T59" fmla="*/ 1080 h 1740"/>
                <a:gd name="T60" fmla="*/ 858 w 1739"/>
                <a:gd name="T61" fmla="*/ 1374 h 1740"/>
                <a:gd name="T62" fmla="*/ 885 w 1739"/>
                <a:gd name="T63" fmla="*/ 1401 h 1740"/>
                <a:gd name="T64" fmla="*/ 1012 w 1739"/>
                <a:gd name="T65" fmla="*/ 1152 h 1740"/>
                <a:gd name="T66" fmla="*/ 1124 w 1739"/>
                <a:gd name="T67" fmla="*/ 1009 h 1740"/>
                <a:gd name="T68" fmla="*/ 1078 w 1739"/>
                <a:gd name="T69" fmla="*/ 952 h 1740"/>
                <a:gd name="T70" fmla="*/ 919 w 1739"/>
                <a:gd name="T71" fmla="*/ 869 h 1740"/>
                <a:gd name="T72" fmla="*/ 979 w 1739"/>
                <a:gd name="T73" fmla="*/ 782 h 1740"/>
                <a:gd name="T74" fmla="*/ 1097 w 1739"/>
                <a:gd name="T75" fmla="*/ 920 h 1740"/>
                <a:gd name="T76" fmla="*/ 1108 w 1739"/>
                <a:gd name="T77" fmla="*/ 807 h 1740"/>
                <a:gd name="T78" fmla="*/ 1022 w 1739"/>
                <a:gd name="T79" fmla="*/ 624 h 1740"/>
                <a:gd name="T80" fmla="*/ 991 w 1739"/>
                <a:gd name="T81" fmla="*/ 626 h 1740"/>
                <a:gd name="T82" fmla="*/ 924 w 1739"/>
                <a:gd name="T83" fmla="*/ 517 h 1740"/>
                <a:gd name="T84" fmla="*/ 923 w 1739"/>
                <a:gd name="T85" fmla="*/ 981 h 1740"/>
                <a:gd name="T86" fmla="*/ 1086 w 1739"/>
                <a:gd name="T87" fmla="*/ 1056 h 1740"/>
                <a:gd name="T88" fmla="*/ 990 w 1739"/>
                <a:gd name="T89" fmla="*/ 1120 h 1740"/>
                <a:gd name="T90" fmla="*/ 930 w 1739"/>
                <a:gd name="T91" fmla="*/ 1126 h 1740"/>
                <a:gd name="T92" fmla="*/ 1337 w 1739"/>
                <a:gd name="T93" fmla="*/ 1283 h 1740"/>
                <a:gd name="T94" fmla="*/ 1043 w 1739"/>
                <a:gd name="T95" fmla="*/ 1226 h 1740"/>
                <a:gd name="T96" fmla="*/ 1364 w 1739"/>
                <a:gd name="T97" fmla="*/ 1283 h 1740"/>
                <a:gd name="T98" fmla="*/ 1212 w 1739"/>
                <a:gd name="T99" fmla="*/ 1049 h 1740"/>
                <a:gd name="T100" fmla="*/ 1319 w 1739"/>
                <a:gd name="T101" fmla="*/ 1128 h 1740"/>
                <a:gd name="T102" fmla="*/ 1239 w 1739"/>
                <a:gd name="T103" fmla="*/ 859 h 1740"/>
                <a:gd name="T104" fmla="*/ 1308 w 1739"/>
                <a:gd name="T105" fmla="*/ 891 h 1740"/>
                <a:gd name="T106" fmla="*/ 1177 w 1739"/>
                <a:gd name="T107" fmla="*/ 668 h 1740"/>
                <a:gd name="T108" fmla="*/ 1186 w 1739"/>
                <a:gd name="T109" fmla="*/ 694 h 1740"/>
                <a:gd name="T110" fmla="*/ 1337 w 1739"/>
                <a:gd name="T111" fmla="*/ 464 h 1740"/>
                <a:gd name="T112" fmla="*/ 1038 w 1739"/>
                <a:gd name="T113" fmla="*/ 542 h 1740"/>
                <a:gd name="T114" fmla="*/ 1364 w 1739"/>
                <a:gd name="T115" fmla="*/ 46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39" h="1740">
                  <a:moveTo>
                    <a:pt x="1011" y="1043"/>
                  </a:moveTo>
                  <a:cubicBezTo>
                    <a:pt x="1014" y="1047"/>
                    <a:pt x="1013" y="1054"/>
                    <a:pt x="1008" y="1057"/>
                  </a:cubicBezTo>
                  <a:cubicBezTo>
                    <a:pt x="1007" y="1059"/>
                    <a:pt x="1004" y="1059"/>
                    <a:pt x="1002" y="1059"/>
                  </a:cubicBezTo>
                  <a:cubicBezTo>
                    <a:pt x="999" y="1059"/>
                    <a:pt x="996" y="1058"/>
                    <a:pt x="994" y="1055"/>
                  </a:cubicBezTo>
                  <a:cubicBezTo>
                    <a:pt x="991" y="1051"/>
                    <a:pt x="969" y="1021"/>
                    <a:pt x="963" y="1004"/>
                  </a:cubicBezTo>
                  <a:cubicBezTo>
                    <a:pt x="957" y="986"/>
                    <a:pt x="967" y="955"/>
                    <a:pt x="968" y="952"/>
                  </a:cubicBezTo>
                  <a:cubicBezTo>
                    <a:pt x="970" y="946"/>
                    <a:pt x="976" y="943"/>
                    <a:pt x="982" y="945"/>
                  </a:cubicBezTo>
                  <a:cubicBezTo>
                    <a:pt x="987" y="947"/>
                    <a:pt x="990" y="953"/>
                    <a:pt x="988" y="959"/>
                  </a:cubicBezTo>
                  <a:cubicBezTo>
                    <a:pt x="985" y="970"/>
                    <a:pt x="981" y="989"/>
                    <a:pt x="984" y="997"/>
                  </a:cubicBezTo>
                  <a:cubicBezTo>
                    <a:pt x="988" y="1009"/>
                    <a:pt x="1005" y="1034"/>
                    <a:pt x="1011" y="1043"/>
                  </a:cubicBezTo>
                  <a:close/>
                  <a:moveTo>
                    <a:pt x="932" y="768"/>
                  </a:moveTo>
                  <a:cubicBezTo>
                    <a:pt x="934" y="768"/>
                    <a:pt x="935" y="769"/>
                    <a:pt x="937" y="769"/>
                  </a:cubicBezTo>
                  <a:cubicBezTo>
                    <a:pt x="941" y="769"/>
                    <a:pt x="945" y="766"/>
                    <a:pt x="947" y="763"/>
                  </a:cubicBezTo>
                  <a:cubicBezTo>
                    <a:pt x="952" y="752"/>
                    <a:pt x="966" y="728"/>
                    <a:pt x="977" y="723"/>
                  </a:cubicBezTo>
                  <a:cubicBezTo>
                    <a:pt x="994" y="715"/>
                    <a:pt x="1005" y="711"/>
                    <a:pt x="1006" y="711"/>
                  </a:cubicBezTo>
                  <a:cubicBezTo>
                    <a:pt x="1011" y="710"/>
                    <a:pt x="1014" y="704"/>
                    <a:pt x="1012" y="698"/>
                  </a:cubicBezTo>
                  <a:cubicBezTo>
                    <a:pt x="1010" y="692"/>
                    <a:pt x="1004" y="689"/>
                    <a:pt x="999" y="691"/>
                  </a:cubicBezTo>
                  <a:cubicBezTo>
                    <a:pt x="998" y="691"/>
                    <a:pt x="986" y="695"/>
                    <a:pt x="968" y="704"/>
                  </a:cubicBezTo>
                  <a:cubicBezTo>
                    <a:pt x="947" y="713"/>
                    <a:pt x="929" y="749"/>
                    <a:pt x="927" y="753"/>
                  </a:cubicBezTo>
                  <a:cubicBezTo>
                    <a:pt x="925" y="759"/>
                    <a:pt x="927" y="765"/>
                    <a:pt x="932" y="768"/>
                  </a:cubicBezTo>
                  <a:close/>
                  <a:moveTo>
                    <a:pt x="1739" y="870"/>
                  </a:moveTo>
                  <a:cubicBezTo>
                    <a:pt x="1739" y="1350"/>
                    <a:pt x="1350" y="1740"/>
                    <a:pt x="869" y="1740"/>
                  </a:cubicBezTo>
                  <a:cubicBezTo>
                    <a:pt x="389" y="1740"/>
                    <a:pt x="0" y="1350"/>
                    <a:pt x="0" y="870"/>
                  </a:cubicBezTo>
                  <a:cubicBezTo>
                    <a:pt x="0" y="390"/>
                    <a:pt x="389" y="0"/>
                    <a:pt x="869" y="0"/>
                  </a:cubicBezTo>
                  <a:cubicBezTo>
                    <a:pt x="1350" y="0"/>
                    <a:pt x="1739" y="390"/>
                    <a:pt x="1739" y="870"/>
                  </a:cubicBezTo>
                  <a:close/>
                  <a:moveTo>
                    <a:pt x="835" y="444"/>
                  </a:moveTo>
                  <a:cubicBezTo>
                    <a:pt x="871" y="457"/>
                    <a:pt x="871" y="457"/>
                    <a:pt x="871" y="457"/>
                  </a:cubicBezTo>
                  <a:cubicBezTo>
                    <a:pt x="908" y="444"/>
                    <a:pt x="908" y="444"/>
                    <a:pt x="908" y="444"/>
                  </a:cubicBezTo>
                  <a:cubicBezTo>
                    <a:pt x="908" y="427"/>
                    <a:pt x="908" y="427"/>
                    <a:pt x="908" y="427"/>
                  </a:cubicBezTo>
                  <a:cubicBezTo>
                    <a:pt x="908" y="422"/>
                    <a:pt x="903" y="418"/>
                    <a:pt x="896" y="418"/>
                  </a:cubicBezTo>
                  <a:cubicBezTo>
                    <a:pt x="885" y="418"/>
                    <a:pt x="885" y="418"/>
                    <a:pt x="885" y="418"/>
                  </a:cubicBezTo>
                  <a:cubicBezTo>
                    <a:pt x="885" y="366"/>
                    <a:pt x="885" y="366"/>
                    <a:pt x="885" y="366"/>
                  </a:cubicBezTo>
                  <a:cubicBezTo>
                    <a:pt x="1214" y="366"/>
                    <a:pt x="1214" y="366"/>
                    <a:pt x="1214" y="366"/>
                  </a:cubicBezTo>
                  <a:cubicBezTo>
                    <a:pt x="1214" y="400"/>
                    <a:pt x="1214" y="400"/>
                    <a:pt x="1214" y="400"/>
                  </a:cubicBezTo>
                  <a:cubicBezTo>
                    <a:pt x="1202" y="405"/>
                    <a:pt x="1193" y="418"/>
                    <a:pt x="1193" y="432"/>
                  </a:cubicBezTo>
                  <a:cubicBezTo>
                    <a:pt x="1193" y="451"/>
                    <a:pt x="1209" y="466"/>
                    <a:pt x="1228" y="466"/>
                  </a:cubicBezTo>
                  <a:cubicBezTo>
                    <a:pt x="1247" y="466"/>
                    <a:pt x="1262" y="451"/>
                    <a:pt x="1262" y="432"/>
                  </a:cubicBezTo>
                  <a:cubicBezTo>
                    <a:pt x="1262" y="418"/>
                    <a:pt x="1253" y="405"/>
                    <a:pt x="1241" y="400"/>
                  </a:cubicBezTo>
                  <a:cubicBezTo>
                    <a:pt x="1241" y="339"/>
                    <a:pt x="1241" y="339"/>
                    <a:pt x="1241" y="339"/>
                  </a:cubicBezTo>
                  <a:cubicBezTo>
                    <a:pt x="858" y="339"/>
                    <a:pt x="858" y="339"/>
                    <a:pt x="858" y="339"/>
                  </a:cubicBezTo>
                  <a:cubicBezTo>
                    <a:pt x="858" y="418"/>
                    <a:pt x="858" y="418"/>
                    <a:pt x="858" y="418"/>
                  </a:cubicBezTo>
                  <a:cubicBezTo>
                    <a:pt x="847" y="418"/>
                    <a:pt x="847" y="418"/>
                    <a:pt x="847" y="418"/>
                  </a:cubicBezTo>
                  <a:cubicBezTo>
                    <a:pt x="840" y="418"/>
                    <a:pt x="835" y="422"/>
                    <a:pt x="835" y="427"/>
                  </a:cubicBezTo>
                  <a:lnTo>
                    <a:pt x="835" y="444"/>
                  </a:lnTo>
                  <a:close/>
                  <a:moveTo>
                    <a:pt x="733" y="547"/>
                  </a:moveTo>
                  <a:cubicBezTo>
                    <a:pt x="744" y="558"/>
                    <a:pt x="756" y="574"/>
                    <a:pt x="755" y="594"/>
                  </a:cubicBezTo>
                  <a:cubicBezTo>
                    <a:pt x="754" y="625"/>
                    <a:pt x="735" y="647"/>
                    <a:pt x="703" y="652"/>
                  </a:cubicBezTo>
                  <a:cubicBezTo>
                    <a:pt x="697" y="654"/>
                    <a:pt x="685" y="667"/>
                    <a:pt x="685" y="678"/>
                  </a:cubicBezTo>
                  <a:cubicBezTo>
                    <a:pt x="685" y="681"/>
                    <a:pt x="685" y="689"/>
                    <a:pt x="701" y="691"/>
                  </a:cubicBezTo>
                  <a:cubicBezTo>
                    <a:pt x="716" y="694"/>
                    <a:pt x="728" y="695"/>
                    <a:pt x="738" y="695"/>
                  </a:cubicBezTo>
                  <a:cubicBezTo>
                    <a:pt x="758" y="695"/>
                    <a:pt x="774" y="696"/>
                    <a:pt x="794" y="716"/>
                  </a:cubicBezTo>
                  <a:cubicBezTo>
                    <a:pt x="799" y="721"/>
                    <a:pt x="803" y="725"/>
                    <a:pt x="806" y="728"/>
                  </a:cubicBezTo>
                  <a:cubicBezTo>
                    <a:pt x="822" y="743"/>
                    <a:pt x="824" y="748"/>
                    <a:pt x="824" y="773"/>
                  </a:cubicBezTo>
                  <a:cubicBezTo>
                    <a:pt x="824" y="801"/>
                    <a:pt x="827" y="912"/>
                    <a:pt x="827" y="913"/>
                  </a:cubicBezTo>
                  <a:cubicBezTo>
                    <a:pt x="827" y="914"/>
                    <a:pt x="827" y="914"/>
                    <a:pt x="827" y="914"/>
                  </a:cubicBezTo>
                  <a:cubicBezTo>
                    <a:pt x="827" y="916"/>
                    <a:pt x="827" y="916"/>
                    <a:pt x="827" y="916"/>
                  </a:cubicBezTo>
                  <a:cubicBezTo>
                    <a:pt x="823" y="930"/>
                    <a:pt x="810" y="955"/>
                    <a:pt x="786" y="955"/>
                  </a:cubicBezTo>
                  <a:cubicBezTo>
                    <a:pt x="771" y="955"/>
                    <a:pt x="744" y="949"/>
                    <a:pt x="744" y="909"/>
                  </a:cubicBezTo>
                  <a:cubicBezTo>
                    <a:pt x="744" y="886"/>
                    <a:pt x="744" y="791"/>
                    <a:pt x="744" y="791"/>
                  </a:cubicBezTo>
                  <a:cubicBezTo>
                    <a:pt x="744" y="788"/>
                    <a:pt x="741" y="779"/>
                    <a:pt x="727" y="779"/>
                  </a:cubicBezTo>
                  <a:cubicBezTo>
                    <a:pt x="705" y="779"/>
                    <a:pt x="705" y="783"/>
                    <a:pt x="705" y="794"/>
                  </a:cubicBezTo>
                  <a:cubicBezTo>
                    <a:pt x="705" y="915"/>
                    <a:pt x="705" y="915"/>
                    <a:pt x="705" y="915"/>
                  </a:cubicBezTo>
                  <a:cubicBezTo>
                    <a:pt x="705" y="918"/>
                    <a:pt x="705" y="933"/>
                    <a:pt x="694" y="944"/>
                  </a:cubicBezTo>
                  <a:cubicBezTo>
                    <a:pt x="689" y="949"/>
                    <a:pt x="681" y="955"/>
                    <a:pt x="666" y="955"/>
                  </a:cubicBezTo>
                  <a:cubicBezTo>
                    <a:pt x="654" y="955"/>
                    <a:pt x="644" y="952"/>
                    <a:pt x="637" y="945"/>
                  </a:cubicBezTo>
                  <a:cubicBezTo>
                    <a:pt x="627" y="935"/>
                    <a:pt x="626" y="921"/>
                    <a:pt x="626" y="918"/>
                  </a:cubicBezTo>
                  <a:cubicBezTo>
                    <a:pt x="626" y="915"/>
                    <a:pt x="623" y="891"/>
                    <a:pt x="597" y="891"/>
                  </a:cubicBezTo>
                  <a:cubicBezTo>
                    <a:pt x="589" y="891"/>
                    <a:pt x="581" y="891"/>
                    <a:pt x="573" y="891"/>
                  </a:cubicBezTo>
                  <a:cubicBezTo>
                    <a:pt x="558" y="908"/>
                    <a:pt x="548" y="939"/>
                    <a:pt x="550" y="963"/>
                  </a:cubicBezTo>
                  <a:cubicBezTo>
                    <a:pt x="552" y="988"/>
                    <a:pt x="574" y="1026"/>
                    <a:pt x="591" y="1040"/>
                  </a:cubicBezTo>
                  <a:cubicBezTo>
                    <a:pt x="606" y="1024"/>
                    <a:pt x="625" y="1004"/>
                    <a:pt x="637" y="999"/>
                  </a:cubicBezTo>
                  <a:cubicBezTo>
                    <a:pt x="639" y="998"/>
                    <a:pt x="641" y="997"/>
                    <a:pt x="644" y="995"/>
                  </a:cubicBezTo>
                  <a:cubicBezTo>
                    <a:pt x="662" y="986"/>
                    <a:pt x="688" y="971"/>
                    <a:pt x="736" y="990"/>
                  </a:cubicBezTo>
                  <a:cubicBezTo>
                    <a:pt x="782" y="1008"/>
                    <a:pt x="784" y="1037"/>
                    <a:pt x="784" y="1040"/>
                  </a:cubicBezTo>
                  <a:cubicBezTo>
                    <a:pt x="784" y="1046"/>
                    <a:pt x="780" y="1051"/>
                    <a:pt x="774" y="1051"/>
                  </a:cubicBezTo>
                  <a:cubicBezTo>
                    <a:pt x="768" y="1051"/>
                    <a:pt x="763" y="1046"/>
                    <a:pt x="763" y="1041"/>
                  </a:cubicBezTo>
                  <a:cubicBezTo>
                    <a:pt x="763" y="1040"/>
                    <a:pt x="761" y="1023"/>
                    <a:pt x="728" y="1010"/>
                  </a:cubicBezTo>
                  <a:cubicBezTo>
                    <a:pt x="690" y="995"/>
                    <a:pt x="670" y="1006"/>
                    <a:pt x="655" y="1014"/>
                  </a:cubicBezTo>
                  <a:cubicBezTo>
                    <a:pt x="651" y="1016"/>
                    <a:pt x="648" y="1018"/>
                    <a:pt x="645" y="1019"/>
                  </a:cubicBezTo>
                  <a:cubicBezTo>
                    <a:pt x="638" y="1022"/>
                    <a:pt x="619" y="1041"/>
                    <a:pt x="602" y="1060"/>
                  </a:cubicBezTo>
                  <a:cubicBezTo>
                    <a:pt x="602" y="1085"/>
                    <a:pt x="606" y="1135"/>
                    <a:pt x="622" y="1150"/>
                  </a:cubicBezTo>
                  <a:cubicBezTo>
                    <a:pt x="639" y="1166"/>
                    <a:pt x="676" y="1184"/>
                    <a:pt x="698" y="1193"/>
                  </a:cubicBezTo>
                  <a:cubicBezTo>
                    <a:pt x="715" y="1177"/>
                    <a:pt x="730" y="1162"/>
                    <a:pt x="732" y="1157"/>
                  </a:cubicBezTo>
                  <a:cubicBezTo>
                    <a:pt x="735" y="1152"/>
                    <a:pt x="741" y="1150"/>
                    <a:pt x="747" y="1153"/>
                  </a:cubicBezTo>
                  <a:cubicBezTo>
                    <a:pt x="752" y="1155"/>
                    <a:pt x="754" y="1161"/>
                    <a:pt x="752" y="1167"/>
                  </a:cubicBezTo>
                  <a:cubicBezTo>
                    <a:pt x="748" y="1174"/>
                    <a:pt x="732" y="1190"/>
                    <a:pt x="717" y="1205"/>
                  </a:cubicBezTo>
                  <a:cubicBezTo>
                    <a:pt x="726" y="1218"/>
                    <a:pt x="747" y="1241"/>
                    <a:pt x="782" y="1253"/>
                  </a:cubicBezTo>
                  <a:cubicBezTo>
                    <a:pt x="827" y="1268"/>
                    <a:pt x="863" y="1237"/>
                    <a:pt x="863" y="1237"/>
                  </a:cubicBezTo>
                  <a:cubicBezTo>
                    <a:pt x="863" y="1125"/>
                    <a:pt x="863" y="1125"/>
                    <a:pt x="863" y="1125"/>
                  </a:cubicBezTo>
                  <a:cubicBezTo>
                    <a:pt x="852" y="1124"/>
                    <a:pt x="836" y="1124"/>
                    <a:pt x="819" y="1124"/>
                  </a:cubicBezTo>
                  <a:cubicBezTo>
                    <a:pt x="824" y="1135"/>
                    <a:pt x="829" y="1151"/>
                    <a:pt x="827" y="1163"/>
                  </a:cubicBezTo>
                  <a:cubicBezTo>
                    <a:pt x="824" y="1182"/>
                    <a:pt x="820" y="1206"/>
                    <a:pt x="820" y="1206"/>
                  </a:cubicBezTo>
                  <a:cubicBezTo>
                    <a:pt x="799" y="1203"/>
                    <a:pt x="799" y="1203"/>
                    <a:pt x="799" y="1203"/>
                  </a:cubicBezTo>
                  <a:cubicBezTo>
                    <a:pt x="799" y="1203"/>
                    <a:pt x="803" y="1178"/>
                    <a:pt x="806" y="1160"/>
                  </a:cubicBezTo>
                  <a:cubicBezTo>
                    <a:pt x="808" y="1151"/>
                    <a:pt x="801" y="1134"/>
                    <a:pt x="795" y="1123"/>
                  </a:cubicBezTo>
                  <a:cubicBezTo>
                    <a:pt x="778" y="1123"/>
                    <a:pt x="764" y="1122"/>
                    <a:pt x="762" y="1122"/>
                  </a:cubicBezTo>
                  <a:cubicBezTo>
                    <a:pt x="757" y="1121"/>
                    <a:pt x="733" y="1111"/>
                    <a:pt x="708" y="1095"/>
                  </a:cubicBezTo>
                  <a:cubicBezTo>
                    <a:pt x="695" y="1101"/>
                    <a:pt x="676" y="1111"/>
                    <a:pt x="671" y="1119"/>
                  </a:cubicBezTo>
                  <a:cubicBezTo>
                    <a:pt x="669" y="1123"/>
                    <a:pt x="666" y="1125"/>
                    <a:pt x="662" y="1125"/>
                  </a:cubicBezTo>
                  <a:cubicBezTo>
                    <a:pt x="660" y="1125"/>
                    <a:pt x="659" y="1124"/>
                    <a:pt x="657" y="1124"/>
                  </a:cubicBezTo>
                  <a:cubicBezTo>
                    <a:pt x="652" y="1121"/>
                    <a:pt x="650" y="1115"/>
                    <a:pt x="652" y="1109"/>
                  </a:cubicBezTo>
                  <a:cubicBezTo>
                    <a:pt x="659" y="1097"/>
                    <a:pt x="675" y="1087"/>
                    <a:pt x="688" y="1081"/>
                  </a:cubicBezTo>
                  <a:cubicBezTo>
                    <a:pt x="677" y="1073"/>
                    <a:pt x="667" y="1064"/>
                    <a:pt x="660" y="1055"/>
                  </a:cubicBezTo>
                  <a:cubicBezTo>
                    <a:pt x="656" y="1051"/>
                    <a:pt x="657" y="1044"/>
                    <a:pt x="661" y="1040"/>
                  </a:cubicBezTo>
                  <a:cubicBezTo>
                    <a:pt x="666" y="1037"/>
                    <a:pt x="673" y="1037"/>
                    <a:pt x="676" y="1042"/>
                  </a:cubicBezTo>
                  <a:cubicBezTo>
                    <a:pt x="699" y="1070"/>
                    <a:pt x="756" y="1098"/>
                    <a:pt x="765" y="1101"/>
                  </a:cubicBezTo>
                  <a:cubicBezTo>
                    <a:pt x="772" y="1101"/>
                    <a:pt x="825" y="1103"/>
                    <a:pt x="863" y="1103"/>
                  </a:cubicBezTo>
                  <a:cubicBezTo>
                    <a:pt x="863" y="981"/>
                    <a:pt x="863" y="981"/>
                    <a:pt x="863" y="981"/>
                  </a:cubicBezTo>
                  <a:cubicBezTo>
                    <a:pt x="856" y="981"/>
                    <a:pt x="847" y="981"/>
                    <a:pt x="844" y="981"/>
                  </a:cubicBezTo>
                  <a:cubicBezTo>
                    <a:pt x="840" y="982"/>
                    <a:pt x="827" y="992"/>
                    <a:pt x="816" y="1002"/>
                  </a:cubicBezTo>
                  <a:cubicBezTo>
                    <a:pt x="814" y="1003"/>
                    <a:pt x="812" y="1004"/>
                    <a:pt x="809" y="1004"/>
                  </a:cubicBezTo>
                  <a:cubicBezTo>
                    <a:pt x="806" y="1004"/>
                    <a:pt x="803" y="1003"/>
                    <a:pt x="801" y="1001"/>
                  </a:cubicBezTo>
                  <a:cubicBezTo>
                    <a:pt x="797" y="996"/>
                    <a:pt x="798" y="990"/>
                    <a:pt x="802" y="986"/>
                  </a:cubicBezTo>
                  <a:cubicBezTo>
                    <a:pt x="812" y="977"/>
                    <a:pt x="830" y="962"/>
                    <a:pt x="840" y="960"/>
                  </a:cubicBezTo>
                  <a:cubicBezTo>
                    <a:pt x="846" y="960"/>
                    <a:pt x="856" y="960"/>
                    <a:pt x="863" y="960"/>
                  </a:cubicBezTo>
                  <a:cubicBezTo>
                    <a:pt x="863" y="697"/>
                    <a:pt x="863" y="697"/>
                    <a:pt x="863" y="697"/>
                  </a:cubicBezTo>
                  <a:cubicBezTo>
                    <a:pt x="848" y="692"/>
                    <a:pt x="808" y="675"/>
                    <a:pt x="791" y="621"/>
                  </a:cubicBezTo>
                  <a:cubicBezTo>
                    <a:pt x="781" y="587"/>
                    <a:pt x="795" y="551"/>
                    <a:pt x="803" y="529"/>
                  </a:cubicBezTo>
                  <a:cubicBezTo>
                    <a:pt x="804" y="526"/>
                    <a:pt x="805" y="524"/>
                    <a:pt x="806" y="522"/>
                  </a:cubicBezTo>
                  <a:cubicBezTo>
                    <a:pt x="808" y="516"/>
                    <a:pt x="814" y="514"/>
                    <a:pt x="820" y="516"/>
                  </a:cubicBezTo>
                  <a:cubicBezTo>
                    <a:pt x="825" y="518"/>
                    <a:pt x="828" y="524"/>
                    <a:pt x="826" y="529"/>
                  </a:cubicBezTo>
                  <a:cubicBezTo>
                    <a:pt x="825" y="531"/>
                    <a:pt x="824" y="534"/>
                    <a:pt x="823" y="537"/>
                  </a:cubicBezTo>
                  <a:cubicBezTo>
                    <a:pt x="816" y="556"/>
                    <a:pt x="803" y="588"/>
                    <a:pt x="812" y="615"/>
                  </a:cubicBezTo>
                  <a:cubicBezTo>
                    <a:pt x="823" y="653"/>
                    <a:pt x="849" y="669"/>
                    <a:pt x="863" y="674"/>
                  </a:cubicBezTo>
                  <a:cubicBezTo>
                    <a:pt x="863" y="475"/>
                    <a:pt x="863" y="475"/>
                    <a:pt x="863" y="475"/>
                  </a:cubicBezTo>
                  <a:cubicBezTo>
                    <a:pt x="794" y="463"/>
                    <a:pt x="787" y="476"/>
                    <a:pt x="764" y="493"/>
                  </a:cubicBezTo>
                  <a:cubicBezTo>
                    <a:pt x="746" y="506"/>
                    <a:pt x="735" y="526"/>
                    <a:pt x="733" y="547"/>
                  </a:cubicBezTo>
                  <a:close/>
                  <a:moveTo>
                    <a:pt x="487" y="1283"/>
                  </a:moveTo>
                  <a:cubicBezTo>
                    <a:pt x="487" y="1332"/>
                    <a:pt x="487" y="1332"/>
                    <a:pt x="487" y="1332"/>
                  </a:cubicBezTo>
                  <a:cubicBezTo>
                    <a:pt x="631" y="1332"/>
                    <a:pt x="631" y="1332"/>
                    <a:pt x="631" y="1332"/>
                  </a:cubicBezTo>
                  <a:cubicBezTo>
                    <a:pt x="680" y="1260"/>
                    <a:pt x="680" y="1260"/>
                    <a:pt x="680" y="1260"/>
                  </a:cubicBezTo>
                  <a:cubicBezTo>
                    <a:pt x="686" y="1266"/>
                    <a:pt x="686" y="1266"/>
                    <a:pt x="686" y="1266"/>
                  </a:cubicBezTo>
                  <a:cubicBezTo>
                    <a:pt x="690" y="1271"/>
                    <a:pt x="697" y="1272"/>
                    <a:pt x="700" y="1268"/>
                  </a:cubicBezTo>
                  <a:cubicBezTo>
                    <a:pt x="712" y="1256"/>
                    <a:pt x="712" y="1256"/>
                    <a:pt x="712" y="1256"/>
                  </a:cubicBezTo>
                  <a:cubicBezTo>
                    <a:pt x="696" y="1221"/>
                    <a:pt x="696" y="1221"/>
                    <a:pt x="696" y="1221"/>
                  </a:cubicBezTo>
                  <a:cubicBezTo>
                    <a:pt x="660" y="1205"/>
                    <a:pt x="660" y="1205"/>
                    <a:pt x="660" y="1205"/>
                  </a:cubicBezTo>
                  <a:cubicBezTo>
                    <a:pt x="648" y="1217"/>
                    <a:pt x="648" y="1217"/>
                    <a:pt x="648" y="1217"/>
                  </a:cubicBezTo>
                  <a:cubicBezTo>
                    <a:pt x="645" y="1220"/>
                    <a:pt x="646" y="1226"/>
                    <a:pt x="651" y="1231"/>
                  </a:cubicBezTo>
                  <a:cubicBezTo>
                    <a:pt x="661" y="1241"/>
                    <a:pt x="661" y="1241"/>
                    <a:pt x="661" y="1241"/>
                  </a:cubicBezTo>
                  <a:cubicBezTo>
                    <a:pt x="617" y="1306"/>
                    <a:pt x="617" y="1306"/>
                    <a:pt x="617" y="1306"/>
                  </a:cubicBezTo>
                  <a:cubicBezTo>
                    <a:pt x="514" y="1306"/>
                    <a:pt x="514" y="1306"/>
                    <a:pt x="514" y="1306"/>
                  </a:cubicBezTo>
                  <a:cubicBezTo>
                    <a:pt x="514" y="1283"/>
                    <a:pt x="514" y="1283"/>
                    <a:pt x="514" y="1283"/>
                  </a:cubicBezTo>
                  <a:cubicBezTo>
                    <a:pt x="526" y="1277"/>
                    <a:pt x="535" y="1265"/>
                    <a:pt x="535" y="1251"/>
                  </a:cubicBezTo>
                  <a:cubicBezTo>
                    <a:pt x="535" y="1232"/>
                    <a:pt x="520" y="1216"/>
                    <a:pt x="501" y="1216"/>
                  </a:cubicBezTo>
                  <a:cubicBezTo>
                    <a:pt x="481" y="1216"/>
                    <a:pt x="466" y="1232"/>
                    <a:pt x="466" y="1251"/>
                  </a:cubicBezTo>
                  <a:cubicBezTo>
                    <a:pt x="466" y="1265"/>
                    <a:pt x="475" y="1277"/>
                    <a:pt x="487" y="1283"/>
                  </a:cubicBezTo>
                  <a:close/>
                  <a:moveTo>
                    <a:pt x="720" y="563"/>
                  </a:moveTo>
                  <a:cubicBezTo>
                    <a:pt x="681" y="566"/>
                    <a:pt x="648" y="598"/>
                    <a:pt x="634" y="622"/>
                  </a:cubicBezTo>
                  <a:cubicBezTo>
                    <a:pt x="617" y="648"/>
                    <a:pt x="620" y="684"/>
                    <a:pt x="629" y="714"/>
                  </a:cubicBezTo>
                  <a:cubicBezTo>
                    <a:pt x="585" y="733"/>
                    <a:pt x="563" y="778"/>
                    <a:pt x="562" y="804"/>
                  </a:cubicBezTo>
                  <a:cubicBezTo>
                    <a:pt x="561" y="826"/>
                    <a:pt x="564" y="852"/>
                    <a:pt x="577" y="870"/>
                  </a:cubicBezTo>
                  <a:cubicBezTo>
                    <a:pt x="584" y="870"/>
                    <a:pt x="591" y="870"/>
                    <a:pt x="597" y="870"/>
                  </a:cubicBezTo>
                  <a:cubicBezTo>
                    <a:pt x="638" y="870"/>
                    <a:pt x="647" y="908"/>
                    <a:pt x="647" y="918"/>
                  </a:cubicBezTo>
                  <a:cubicBezTo>
                    <a:pt x="647" y="918"/>
                    <a:pt x="647" y="925"/>
                    <a:pt x="652" y="929"/>
                  </a:cubicBezTo>
                  <a:cubicBezTo>
                    <a:pt x="655" y="932"/>
                    <a:pt x="659" y="934"/>
                    <a:pt x="666" y="934"/>
                  </a:cubicBezTo>
                  <a:cubicBezTo>
                    <a:pt x="672" y="934"/>
                    <a:pt x="676" y="933"/>
                    <a:pt x="679" y="930"/>
                  </a:cubicBezTo>
                  <a:cubicBezTo>
                    <a:pt x="683" y="925"/>
                    <a:pt x="683" y="916"/>
                    <a:pt x="683" y="916"/>
                  </a:cubicBezTo>
                  <a:cubicBezTo>
                    <a:pt x="683" y="915"/>
                    <a:pt x="683" y="915"/>
                    <a:pt x="683" y="915"/>
                  </a:cubicBezTo>
                  <a:cubicBezTo>
                    <a:pt x="683" y="794"/>
                    <a:pt x="683" y="794"/>
                    <a:pt x="683" y="794"/>
                  </a:cubicBezTo>
                  <a:cubicBezTo>
                    <a:pt x="683" y="768"/>
                    <a:pt x="696" y="758"/>
                    <a:pt x="727" y="758"/>
                  </a:cubicBezTo>
                  <a:cubicBezTo>
                    <a:pt x="754" y="758"/>
                    <a:pt x="765" y="777"/>
                    <a:pt x="765" y="791"/>
                  </a:cubicBezTo>
                  <a:cubicBezTo>
                    <a:pt x="765" y="791"/>
                    <a:pt x="765" y="886"/>
                    <a:pt x="765" y="909"/>
                  </a:cubicBezTo>
                  <a:cubicBezTo>
                    <a:pt x="765" y="930"/>
                    <a:pt x="773" y="934"/>
                    <a:pt x="786" y="934"/>
                  </a:cubicBezTo>
                  <a:cubicBezTo>
                    <a:pt x="798" y="934"/>
                    <a:pt x="804" y="917"/>
                    <a:pt x="806" y="912"/>
                  </a:cubicBezTo>
                  <a:cubicBezTo>
                    <a:pt x="805" y="897"/>
                    <a:pt x="803" y="800"/>
                    <a:pt x="803" y="773"/>
                  </a:cubicBezTo>
                  <a:cubicBezTo>
                    <a:pt x="803" y="755"/>
                    <a:pt x="803" y="755"/>
                    <a:pt x="791" y="743"/>
                  </a:cubicBezTo>
                  <a:cubicBezTo>
                    <a:pt x="788" y="740"/>
                    <a:pt x="783" y="736"/>
                    <a:pt x="778" y="731"/>
                  </a:cubicBezTo>
                  <a:cubicBezTo>
                    <a:pt x="765" y="717"/>
                    <a:pt x="756" y="717"/>
                    <a:pt x="738" y="716"/>
                  </a:cubicBezTo>
                  <a:cubicBezTo>
                    <a:pt x="727" y="716"/>
                    <a:pt x="714" y="716"/>
                    <a:pt x="697" y="712"/>
                  </a:cubicBezTo>
                  <a:cubicBezTo>
                    <a:pt x="667" y="707"/>
                    <a:pt x="664" y="687"/>
                    <a:pt x="664" y="678"/>
                  </a:cubicBezTo>
                  <a:cubicBezTo>
                    <a:pt x="664" y="658"/>
                    <a:pt x="681" y="635"/>
                    <a:pt x="699" y="631"/>
                  </a:cubicBezTo>
                  <a:cubicBezTo>
                    <a:pt x="715" y="629"/>
                    <a:pt x="733" y="620"/>
                    <a:pt x="734" y="594"/>
                  </a:cubicBezTo>
                  <a:cubicBezTo>
                    <a:pt x="734" y="582"/>
                    <a:pt x="727" y="571"/>
                    <a:pt x="720" y="563"/>
                  </a:cubicBezTo>
                  <a:close/>
                  <a:moveTo>
                    <a:pt x="354" y="455"/>
                  </a:moveTo>
                  <a:cubicBezTo>
                    <a:pt x="354" y="474"/>
                    <a:pt x="369" y="490"/>
                    <a:pt x="388" y="490"/>
                  </a:cubicBezTo>
                  <a:cubicBezTo>
                    <a:pt x="403" y="490"/>
                    <a:pt x="415" y="481"/>
                    <a:pt x="420" y="469"/>
                  </a:cubicBezTo>
                  <a:cubicBezTo>
                    <a:pt x="613" y="469"/>
                    <a:pt x="613" y="469"/>
                    <a:pt x="613" y="469"/>
                  </a:cubicBezTo>
                  <a:cubicBezTo>
                    <a:pt x="654" y="518"/>
                    <a:pt x="654" y="518"/>
                    <a:pt x="654" y="518"/>
                  </a:cubicBezTo>
                  <a:cubicBezTo>
                    <a:pt x="645" y="527"/>
                    <a:pt x="645" y="527"/>
                    <a:pt x="645" y="527"/>
                  </a:cubicBezTo>
                  <a:cubicBezTo>
                    <a:pt x="641" y="531"/>
                    <a:pt x="640" y="538"/>
                    <a:pt x="643" y="541"/>
                  </a:cubicBezTo>
                  <a:cubicBezTo>
                    <a:pt x="655" y="553"/>
                    <a:pt x="655" y="553"/>
                    <a:pt x="655" y="553"/>
                  </a:cubicBezTo>
                  <a:cubicBezTo>
                    <a:pt x="690" y="537"/>
                    <a:pt x="690" y="537"/>
                    <a:pt x="690" y="537"/>
                  </a:cubicBezTo>
                  <a:cubicBezTo>
                    <a:pt x="707" y="501"/>
                    <a:pt x="707" y="501"/>
                    <a:pt x="707" y="501"/>
                  </a:cubicBezTo>
                  <a:cubicBezTo>
                    <a:pt x="695" y="489"/>
                    <a:pt x="695" y="489"/>
                    <a:pt x="695" y="489"/>
                  </a:cubicBezTo>
                  <a:cubicBezTo>
                    <a:pt x="692" y="486"/>
                    <a:pt x="685" y="487"/>
                    <a:pt x="680" y="492"/>
                  </a:cubicBezTo>
                  <a:cubicBezTo>
                    <a:pt x="673" y="499"/>
                    <a:pt x="673" y="499"/>
                    <a:pt x="673" y="499"/>
                  </a:cubicBezTo>
                  <a:cubicBezTo>
                    <a:pt x="625" y="442"/>
                    <a:pt x="625" y="442"/>
                    <a:pt x="625" y="442"/>
                  </a:cubicBezTo>
                  <a:cubicBezTo>
                    <a:pt x="420" y="442"/>
                    <a:pt x="420" y="442"/>
                    <a:pt x="420" y="442"/>
                  </a:cubicBezTo>
                  <a:cubicBezTo>
                    <a:pt x="415" y="430"/>
                    <a:pt x="403" y="421"/>
                    <a:pt x="388" y="421"/>
                  </a:cubicBezTo>
                  <a:cubicBezTo>
                    <a:pt x="369" y="421"/>
                    <a:pt x="354" y="436"/>
                    <a:pt x="354" y="455"/>
                  </a:cubicBezTo>
                  <a:close/>
                  <a:moveTo>
                    <a:pt x="354" y="653"/>
                  </a:moveTo>
                  <a:cubicBezTo>
                    <a:pt x="354" y="672"/>
                    <a:pt x="369" y="687"/>
                    <a:pt x="388" y="687"/>
                  </a:cubicBezTo>
                  <a:cubicBezTo>
                    <a:pt x="403" y="687"/>
                    <a:pt x="415" y="678"/>
                    <a:pt x="420" y="666"/>
                  </a:cubicBezTo>
                  <a:cubicBezTo>
                    <a:pt x="483" y="666"/>
                    <a:pt x="483" y="666"/>
                    <a:pt x="483" y="666"/>
                  </a:cubicBezTo>
                  <a:cubicBezTo>
                    <a:pt x="550" y="695"/>
                    <a:pt x="550" y="695"/>
                    <a:pt x="550" y="695"/>
                  </a:cubicBezTo>
                  <a:cubicBezTo>
                    <a:pt x="547" y="706"/>
                    <a:pt x="547" y="706"/>
                    <a:pt x="547" y="706"/>
                  </a:cubicBezTo>
                  <a:cubicBezTo>
                    <a:pt x="544" y="712"/>
                    <a:pt x="546" y="719"/>
                    <a:pt x="551" y="720"/>
                  </a:cubicBezTo>
                  <a:cubicBezTo>
                    <a:pt x="567" y="726"/>
                    <a:pt x="567" y="726"/>
                    <a:pt x="567" y="726"/>
                  </a:cubicBezTo>
                  <a:cubicBezTo>
                    <a:pt x="591" y="695"/>
                    <a:pt x="591" y="695"/>
                    <a:pt x="591" y="695"/>
                  </a:cubicBezTo>
                  <a:cubicBezTo>
                    <a:pt x="591" y="656"/>
                    <a:pt x="591" y="656"/>
                    <a:pt x="591" y="656"/>
                  </a:cubicBezTo>
                  <a:cubicBezTo>
                    <a:pt x="575" y="651"/>
                    <a:pt x="575" y="651"/>
                    <a:pt x="575" y="651"/>
                  </a:cubicBezTo>
                  <a:cubicBezTo>
                    <a:pt x="570" y="649"/>
                    <a:pt x="565" y="653"/>
                    <a:pt x="563" y="659"/>
                  </a:cubicBezTo>
                  <a:cubicBezTo>
                    <a:pt x="559" y="670"/>
                    <a:pt x="559" y="670"/>
                    <a:pt x="559" y="670"/>
                  </a:cubicBezTo>
                  <a:cubicBezTo>
                    <a:pt x="488" y="639"/>
                    <a:pt x="488" y="639"/>
                    <a:pt x="488" y="639"/>
                  </a:cubicBezTo>
                  <a:cubicBezTo>
                    <a:pt x="420" y="639"/>
                    <a:pt x="420" y="639"/>
                    <a:pt x="420" y="639"/>
                  </a:cubicBezTo>
                  <a:cubicBezTo>
                    <a:pt x="415" y="627"/>
                    <a:pt x="403" y="618"/>
                    <a:pt x="388" y="618"/>
                  </a:cubicBezTo>
                  <a:cubicBezTo>
                    <a:pt x="369" y="618"/>
                    <a:pt x="354" y="634"/>
                    <a:pt x="354" y="653"/>
                  </a:cubicBezTo>
                  <a:close/>
                  <a:moveTo>
                    <a:pt x="354" y="864"/>
                  </a:moveTo>
                  <a:cubicBezTo>
                    <a:pt x="354" y="884"/>
                    <a:pt x="369" y="899"/>
                    <a:pt x="388" y="899"/>
                  </a:cubicBezTo>
                  <a:cubicBezTo>
                    <a:pt x="400" y="899"/>
                    <a:pt x="410" y="893"/>
                    <a:pt x="416" y="885"/>
                  </a:cubicBezTo>
                  <a:cubicBezTo>
                    <a:pt x="428" y="887"/>
                    <a:pt x="428" y="887"/>
                    <a:pt x="428" y="887"/>
                  </a:cubicBezTo>
                  <a:cubicBezTo>
                    <a:pt x="507" y="895"/>
                    <a:pt x="507" y="895"/>
                    <a:pt x="507" y="895"/>
                  </a:cubicBezTo>
                  <a:cubicBezTo>
                    <a:pt x="507" y="909"/>
                    <a:pt x="507" y="909"/>
                    <a:pt x="507" y="909"/>
                  </a:cubicBezTo>
                  <a:cubicBezTo>
                    <a:pt x="507" y="915"/>
                    <a:pt x="511" y="921"/>
                    <a:pt x="515" y="921"/>
                  </a:cubicBezTo>
                  <a:cubicBezTo>
                    <a:pt x="532" y="921"/>
                    <a:pt x="532" y="921"/>
                    <a:pt x="532" y="921"/>
                  </a:cubicBezTo>
                  <a:cubicBezTo>
                    <a:pt x="546" y="884"/>
                    <a:pt x="546" y="884"/>
                    <a:pt x="546" y="884"/>
                  </a:cubicBezTo>
                  <a:cubicBezTo>
                    <a:pt x="532" y="847"/>
                    <a:pt x="532" y="847"/>
                    <a:pt x="532" y="847"/>
                  </a:cubicBezTo>
                  <a:cubicBezTo>
                    <a:pt x="515" y="847"/>
                    <a:pt x="515" y="847"/>
                    <a:pt x="515" y="847"/>
                  </a:cubicBezTo>
                  <a:cubicBezTo>
                    <a:pt x="511" y="847"/>
                    <a:pt x="507" y="852"/>
                    <a:pt x="507" y="859"/>
                  </a:cubicBezTo>
                  <a:cubicBezTo>
                    <a:pt x="507" y="868"/>
                    <a:pt x="507" y="868"/>
                    <a:pt x="507" y="868"/>
                  </a:cubicBezTo>
                  <a:cubicBezTo>
                    <a:pt x="433" y="861"/>
                    <a:pt x="433" y="861"/>
                    <a:pt x="433" y="861"/>
                  </a:cubicBezTo>
                  <a:cubicBezTo>
                    <a:pt x="422" y="859"/>
                    <a:pt x="422" y="859"/>
                    <a:pt x="422" y="859"/>
                  </a:cubicBezTo>
                  <a:cubicBezTo>
                    <a:pt x="420" y="842"/>
                    <a:pt x="406" y="830"/>
                    <a:pt x="388" y="830"/>
                  </a:cubicBezTo>
                  <a:cubicBezTo>
                    <a:pt x="369" y="830"/>
                    <a:pt x="354" y="845"/>
                    <a:pt x="354" y="864"/>
                  </a:cubicBezTo>
                  <a:close/>
                  <a:moveTo>
                    <a:pt x="354" y="1114"/>
                  </a:moveTo>
                  <a:cubicBezTo>
                    <a:pt x="354" y="1133"/>
                    <a:pt x="369" y="1149"/>
                    <a:pt x="388" y="1149"/>
                  </a:cubicBezTo>
                  <a:cubicBezTo>
                    <a:pt x="403" y="1149"/>
                    <a:pt x="415" y="1140"/>
                    <a:pt x="420" y="1128"/>
                  </a:cubicBezTo>
                  <a:cubicBezTo>
                    <a:pt x="469" y="1129"/>
                    <a:pt x="469" y="1129"/>
                    <a:pt x="469" y="1129"/>
                  </a:cubicBezTo>
                  <a:cubicBezTo>
                    <a:pt x="542" y="1095"/>
                    <a:pt x="542" y="1095"/>
                    <a:pt x="542" y="1095"/>
                  </a:cubicBezTo>
                  <a:cubicBezTo>
                    <a:pt x="548" y="1107"/>
                    <a:pt x="548" y="1107"/>
                    <a:pt x="548" y="1107"/>
                  </a:cubicBezTo>
                  <a:cubicBezTo>
                    <a:pt x="551" y="1112"/>
                    <a:pt x="556" y="1116"/>
                    <a:pt x="561" y="1114"/>
                  </a:cubicBezTo>
                  <a:cubicBezTo>
                    <a:pt x="576" y="1106"/>
                    <a:pt x="576" y="1106"/>
                    <a:pt x="576" y="1106"/>
                  </a:cubicBezTo>
                  <a:cubicBezTo>
                    <a:pt x="572" y="1067"/>
                    <a:pt x="572" y="1067"/>
                    <a:pt x="572" y="1067"/>
                  </a:cubicBezTo>
                  <a:cubicBezTo>
                    <a:pt x="544" y="1040"/>
                    <a:pt x="544" y="1040"/>
                    <a:pt x="544" y="1040"/>
                  </a:cubicBezTo>
                  <a:cubicBezTo>
                    <a:pt x="529" y="1048"/>
                    <a:pt x="529" y="1048"/>
                    <a:pt x="529" y="1048"/>
                  </a:cubicBezTo>
                  <a:cubicBezTo>
                    <a:pt x="524" y="1050"/>
                    <a:pt x="523" y="1056"/>
                    <a:pt x="526" y="1062"/>
                  </a:cubicBezTo>
                  <a:cubicBezTo>
                    <a:pt x="531" y="1071"/>
                    <a:pt x="531" y="1071"/>
                    <a:pt x="531" y="1071"/>
                  </a:cubicBezTo>
                  <a:cubicBezTo>
                    <a:pt x="463" y="1102"/>
                    <a:pt x="463" y="1102"/>
                    <a:pt x="463" y="1102"/>
                  </a:cubicBezTo>
                  <a:cubicBezTo>
                    <a:pt x="421" y="1101"/>
                    <a:pt x="421" y="1101"/>
                    <a:pt x="421" y="1101"/>
                  </a:cubicBezTo>
                  <a:cubicBezTo>
                    <a:pt x="415" y="1089"/>
                    <a:pt x="403" y="1080"/>
                    <a:pt x="388" y="1080"/>
                  </a:cubicBezTo>
                  <a:cubicBezTo>
                    <a:pt x="369" y="1080"/>
                    <a:pt x="354" y="1095"/>
                    <a:pt x="354" y="1114"/>
                  </a:cubicBezTo>
                  <a:close/>
                  <a:moveTo>
                    <a:pt x="908" y="1288"/>
                  </a:moveTo>
                  <a:cubicBezTo>
                    <a:pt x="871" y="1274"/>
                    <a:pt x="871" y="1274"/>
                    <a:pt x="871" y="1274"/>
                  </a:cubicBezTo>
                  <a:cubicBezTo>
                    <a:pt x="835" y="1288"/>
                    <a:pt x="835" y="1288"/>
                    <a:pt x="835" y="1288"/>
                  </a:cubicBezTo>
                  <a:cubicBezTo>
                    <a:pt x="835" y="1305"/>
                    <a:pt x="835" y="1305"/>
                    <a:pt x="835" y="1305"/>
                  </a:cubicBezTo>
                  <a:cubicBezTo>
                    <a:pt x="835" y="1309"/>
                    <a:pt x="840" y="1313"/>
                    <a:pt x="847" y="1313"/>
                  </a:cubicBezTo>
                  <a:cubicBezTo>
                    <a:pt x="858" y="1313"/>
                    <a:pt x="858" y="1313"/>
                    <a:pt x="858" y="1313"/>
                  </a:cubicBezTo>
                  <a:cubicBezTo>
                    <a:pt x="858" y="1374"/>
                    <a:pt x="858" y="1374"/>
                    <a:pt x="858" y="1374"/>
                  </a:cubicBezTo>
                  <a:cubicBezTo>
                    <a:pt x="402" y="1374"/>
                    <a:pt x="402" y="1374"/>
                    <a:pt x="402" y="1374"/>
                  </a:cubicBezTo>
                  <a:cubicBezTo>
                    <a:pt x="402" y="1283"/>
                    <a:pt x="402" y="1283"/>
                    <a:pt x="402" y="1283"/>
                  </a:cubicBezTo>
                  <a:cubicBezTo>
                    <a:pt x="414" y="1277"/>
                    <a:pt x="423" y="1265"/>
                    <a:pt x="423" y="1251"/>
                  </a:cubicBezTo>
                  <a:cubicBezTo>
                    <a:pt x="423" y="1232"/>
                    <a:pt x="408" y="1216"/>
                    <a:pt x="388" y="1216"/>
                  </a:cubicBezTo>
                  <a:cubicBezTo>
                    <a:pt x="369" y="1216"/>
                    <a:pt x="354" y="1232"/>
                    <a:pt x="354" y="1251"/>
                  </a:cubicBezTo>
                  <a:cubicBezTo>
                    <a:pt x="354" y="1265"/>
                    <a:pt x="363" y="1277"/>
                    <a:pt x="375" y="1283"/>
                  </a:cubicBezTo>
                  <a:cubicBezTo>
                    <a:pt x="375" y="1401"/>
                    <a:pt x="375" y="1401"/>
                    <a:pt x="375" y="1401"/>
                  </a:cubicBezTo>
                  <a:cubicBezTo>
                    <a:pt x="885" y="1401"/>
                    <a:pt x="885" y="1401"/>
                    <a:pt x="885" y="1401"/>
                  </a:cubicBezTo>
                  <a:cubicBezTo>
                    <a:pt x="885" y="1313"/>
                    <a:pt x="885" y="1313"/>
                    <a:pt x="885" y="1313"/>
                  </a:cubicBezTo>
                  <a:cubicBezTo>
                    <a:pt x="896" y="1313"/>
                    <a:pt x="896" y="1313"/>
                    <a:pt x="896" y="1313"/>
                  </a:cubicBezTo>
                  <a:cubicBezTo>
                    <a:pt x="903" y="1313"/>
                    <a:pt x="908" y="1309"/>
                    <a:pt x="908" y="1305"/>
                  </a:cubicBezTo>
                  <a:lnTo>
                    <a:pt x="908" y="1288"/>
                  </a:lnTo>
                  <a:close/>
                  <a:moveTo>
                    <a:pt x="1027" y="1206"/>
                  </a:moveTo>
                  <a:cubicBezTo>
                    <a:pt x="1003" y="1188"/>
                    <a:pt x="993" y="1161"/>
                    <a:pt x="992" y="1160"/>
                  </a:cubicBezTo>
                  <a:cubicBezTo>
                    <a:pt x="990" y="1154"/>
                    <a:pt x="993" y="1148"/>
                    <a:pt x="999" y="1146"/>
                  </a:cubicBezTo>
                  <a:cubicBezTo>
                    <a:pt x="1004" y="1144"/>
                    <a:pt x="1010" y="1147"/>
                    <a:pt x="1012" y="1152"/>
                  </a:cubicBezTo>
                  <a:cubicBezTo>
                    <a:pt x="1012" y="1153"/>
                    <a:pt x="1023" y="1180"/>
                    <a:pt x="1045" y="1193"/>
                  </a:cubicBezTo>
                  <a:cubicBezTo>
                    <a:pt x="1068" y="1185"/>
                    <a:pt x="1105" y="1166"/>
                    <a:pt x="1122" y="1150"/>
                  </a:cubicBezTo>
                  <a:cubicBezTo>
                    <a:pt x="1138" y="1135"/>
                    <a:pt x="1142" y="1088"/>
                    <a:pt x="1142" y="1062"/>
                  </a:cubicBezTo>
                  <a:cubicBezTo>
                    <a:pt x="1128" y="1047"/>
                    <a:pt x="1113" y="1030"/>
                    <a:pt x="1107" y="1023"/>
                  </a:cubicBezTo>
                  <a:cubicBezTo>
                    <a:pt x="1101" y="1015"/>
                    <a:pt x="1075" y="1007"/>
                    <a:pt x="1060" y="1004"/>
                  </a:cubicBezTo>
                  <a:cubicBezTo>
                    <a:pt x="1054" y="1003"/>
                    <a:pt x="1050" y="997"/>
                    <a:pt x="1051" y="992"/>
                  </a:cubicBezTo>
                  <a:cubicBezTo>
                    <a:pt x="1052" y="986"/>
                    <a:pt x="1058" y="982"/>
                    <a:pt x="1064" y="983"/>
                  </a:cubicBezTo>
                  <a:cubicBezTo>
                    <a:pt x="1071" y="985"/>
                    <a:pt x="1110" y="992"/>
                    <a:pt x="1124" y="1009"/>
                  </a:cubicBezTo>
                  <a:cubicBezTo>
                    <a:pt x="1129" y="1015"/>
                    <a:pt x="1140" y="1028"/>
                    <a:pt x="1152" y="1041"/>
                  </a:cubicBezTo>
                  <a:cubicBezTo>
                    <a:pt x="1169" y="1028"/>
                    <a:pt x="1192" y="989"/>
                    <a:pt x="1194" y="963"/>
                  </a:cubicBezTo>
                  <a:cubicBezTo>
                    <a:pt x="1196" y="937"/>
                    <a:pt x="1184" y="904"/>
                    <a:pt x="1168" y="888"/>
                  </a:cubicBezTo>
                  <a:cubicBezTo>
                    <a:pt x="1160" y="889"/>
                    <a:pt x="1151" y="889"/>
                    <a:pt x="1140" y="890"/>
                  </a:cubicBezTo>
                  <a:cubicBezTo>
                    <a:pt x="1121" y="891"/>
                    <a:pt x="1119" y="903"/>
                    <a:pt x="1118" y="917"/>
                  </a:cubicBezTo>
                  <a:cubicBezTo>
                    <a:pt x="1118" y="919"/>
                    <a:pt x="1118" y="920"/>
                    <a:pt x="1118" y="921"/>
                  </a:cubicBezTo>
                  <a:cubicBezTo>
                    <a:pt x="1118" y="922"/>
                    <a:pt x="1118" y="923"/>
                    <a:pt x="1118" y="924"/>
                  </a:cubicBezTo>
                  <a:cubicBezTo>
                    <a:pt x="1118" y="938"/>
                    <a:pt x="1113" y="952"/>
                    <a:pt x="1078" y="952"/>
                  </a:cubicBezTo>
                  <a:cubicBezTo>
                    <a:pt x="1063" y="952"/>
                    <a:pt x="1053" y="946"/>
                    <a:pt x="1048" y="940"/>
                  </a:cubicBezTo>
                  <a:cubicBezTo>
                    <a:pt x="1037" y="929"/>
                    <a:pt x="1037" y="913"/>
                    <a:pt x="1038" y="910"/>
                  </a:cubicBezTo>
                  <a:cubicBezTo>
                    <a:pt x="1038" y="793"/>
                    <a:pt x="1038" y="793"/>
                    <a:pt x="1038" y="793"/>
                  </a:cubicBezTo>
                  <a:cubicBezTo>
                    <a:pt x="1038" y="782"/>
                    <a:pt x="1031" y="775"/>
                    <a:pt x="1020" y="775"/>
                  </a:cubicBezTo>
                  <a:cubicBezTo>
                    <a:pt x="1012" y="775"/>
                    <a:pt x="1004" y="783"/>
                    <a:pt x="1000" y="788"/>
                  </a:cubicBezTo>
                  <a:cubicBezTo>
                    <a:pt x="1000" y="868"/>
                    <a:pt x="1000" y="868"/>
                    <a:pt x="1000" y="868"/>
                  </a:cubicBezTo>
                  <a:cubicBezTo>
                    <a:pt x="1000" y="894"/>
                    <a:pt x="985" y="910"/>
                    <a:pt x="958" y="910"/>
                  </a:cubicBezTo>
                  <a:cubicBezTo>
                    <a:pt x="931" y="910"/>
                    <a:pt x="921" y="883"/>
                    <a:pt x="919" y="869"/>
                  </a:cubicBezTo>
                  <a:cubicBezTo>
                    <a:pt x="919" y="867"/>
                    <a:pt x="919" y="867"/>
                    <a:pt x="919" y="867"/>
                  </a:cubicBezTo>
                  <a:cubicBezTo>
                    <a:pt x="919" y="796"/>
                    <a:pt x="919" y="796"/>
                    <a:pt x="919" y="796"/>
                  </a:cubicBezTo>
                  <a:cubicBezTo>
                    <a:pt x="919" y="790"/>
                    <a:pt x="924" y="785"/>
                    <a:pt x="930" y="785"/>
                  </a:cubicBezTo>
                  <a:cubicBezTo>
                    <a:pt x="935" y="785"/>
                    <a:pt x="940" y="790"/>
                    <a:pt x="940" y="796"/>
                  </a:cubicBezTo>
                  <a:cubicBezTo>
                    <a:pt x="940" y="867"/>
                    <a:pt x="940" y="867"/>
                    <a:pt x="940" y="867"/>
                  </a:cubicBezTo>
                  <a:cubicBezTo>
                    <a:pt x="941" y="870"/>
                    <a:pt x="944" y="888"/>
                    <a:pt x="958" y="888"/>
                  </a:cubicBezTo>
                  <a:cubicBezTo>
                    <a:pt x="973" y="888"/>
                    <a:pt x="979" y="883"/>
                    <a:pt x="979" y="868"/>
                  </a:cubicBezTo>
                  <a:cubicBezTo>
                    <a:pt x="979" y="782"/>
                    <a:pt x="979" y="782"/>
                    <a:pt x="979" y="782"/>
                  </a:cubicBezTo>
                  <a:cubicBezTo>
                    <a:pt x="981" y="779"/>
                    <a:pt x="981" y="779"/>
                    <a:pt x="981" y="779"/>
                  </a:cubicBezTo>
                  <a:cubicBezTo>
                    <a:pt x="982" y="776"/>
                    <a:pt x="997" y="754"/>
                    <a:pt x="1020" y="754"/>
                  </a:cubicBezTo>
                  <a:cubicBezTo>
                    <a:pt x="1043" y="754"/>
                    <a:pt x="1059" y="770"/>
                    <a:pt x="1059" y="793"/>
                  </a:cubicBezTo>
                  <a:cubicBezTo>
                    <a:pt x="1059" y="911"/>
                    <a:pt x="1059" y="911"/>
                    <a:pt x="1059" y="911"/>
                  </a:cubicBezTo>
                  <a:cubicBezTo>
                    <a:pt x="1059" y="911"/>
                    <a:pt x="1058" y="920"/>
                    <a:pt x="1064" y="926"/>
                  </a:cubicBezTo>
                  <a:cubicBezTo>
                    <a:pt x="1067" y="929"/>
                    <a:pt x="1072" y="931"/>
                    <a:pt x="1078" y="931"/>
                  </a:cubicBezTo>
                  <a:cubicBezTo>
                    <a:pt x="1096" y="931"/>
                    <a:pt x="1097" y="928"/>
                    <a:pt x="1097" y="923"/>
                  </a:cubicBezTo>
                  <a:cubicBezTo>
                    <a:pt x="1097" y="922"/>
                    <a:pt x="1097" y="921"/>
                    <a:pt x="1097" y="920"/>
                  </a:cubicBezTo>
                  <a:cubicBezTo>
                    <a:pt x="1097" y="919"/>
                    <a:pt x="1097" y="918"/>
                    <a:pt x="1097" y="917"/>
                  </a:cubicBezTo>
                  <a:cubicBezTo>
                    <a:pt x="1098" y="886"/>
                    <a:pt x="1112" y="870"/>
                    <a:pt x="1139" y="869"/>
                  </a:cubicBezTo>
                  <a:cubicBezTo>
                    <a:pt x="1150" y="868"/>
                    <a:pt x="1161" y="867"/>
                    <a:pt x="1169" y="867"/>
                  </a:cubicBezTo>
                  <a:cubicBezTo>
                    <a:pt x="1180" y="849"/>
                    <a:pt x="1183" y="825"/>
                    <a:pt x="1182" y="804"/>
                  </a:cubicBezTo>
                  <a:cubicBezTo>
                    <a:pt x="1181" y="780"/>
                    <a:pt x="1162" y="740"/>
                    <a:pt x="1125" y="719"/>
                  </a:cubicBezTo>
                  <a:cubicBezTo>
                    <a:pt x="1119" y="732"/>
                    <a:pt x="1118" y="773"/>
                    <a:pt x="1118" y="796"/>
                  </a:cubicBezTo>
                  <a:cubicBezTo>
                    <a:pt x="1118" y="802"/>
                    <a:pt x="1114" y="807"/>
                    <a:pt x="1108" y="807"/>
                  </a:cubicBezTo>
                  <a:cubicBezTo>
                    <a:pt x="1108" y="807"/>
                    <a:pt x="1108" y="807"/>
                    <a:pt x="1108" y="807"/>
                  </a:cubicBezTo>
                  <a:cubicBezTo>
                    <a:pt x="1102" y="807"/>
                    <a:pt x="1097" y="802"/>
                    <a:pt x="1097" y="796"/>
                  </a:cubicBezTo>
                  <a:cubicBezTo>
                    <a:pt x="1097" y="790"/>
                    <a:pt x="1096" y="731"/>
                    <a:pt x="1105" y="709"/>
                  </a:cubicBezTo>
                  <a:cubicBezTo>
                    <a:pt x="1110" y="700"/>
                    <a:pt x="1115" y="694"/>
                    <a:pt x="1121" y="689"/>
                  </a:cubicBezTo>
                  <a:cubicBezTo>
                    <a:pt x="1124" y="666"/>
                    <a:pt x="1122" y="641"/>
                    <a:pt x="1110" y="622"/>
                  </a:cubicBezTo>
                  <a:cubicBezTo>
                    <a:pt x="1096" y="598"/>
                    <a:pt x="1063" y="565"/>
                    <a:pt x="1024" y="563"/>
                  </a:cubicBezTo>
                  <a:cubicBezTo>
                    <a:pt x="1019" y="571"/>
                    <a:pt x="1014" y="578"/>
                    <a:pt x="1012" y="583"/>
                  </a:cubicBezTo>
                  <a:cubicBezTo>
                    <a:pt x="1007" y="591"/>
                    <a:pt x="1005" y="607"/>
                    <a:pt x="1010" y="616"/>
                  </a:cubicBezTo>
                  <a:cubicBezTo>
                    <a:pt x="1012" y="621"/>
                    <a:pt x="1016" y="623"/>
                    <a:pt x="1022" y="624"/>
                  </a:cubicBezTo>
                  <a:cubicBezTo>
                    <a:pt x="1073" y="628"/>
                    <a:pt x="1078" y="658"/>
                    <a:pt x="1078" y="670"/>
                  </a:cubicBezTo>
                  <a:cubicBezTo>
                    <a:pt x="1078" y="693"/>
                    <a:pt x="1054" y="705"/>
                    <a:pt x="1040" y="709"/>
                  </a:cubicBezTo>
                  <a:cubicBezTo>
                    <a:pt x="1039" y="709"/>
                    <a:pt x="1038" y="709"/>
                    <a:pt x="1037" y="709"/>
                  </a:cubicBezTo>
                  <a:cubicBezTo>
                    <a:pt x="1033" y="709"/>
                    <a:pt x="1028" y="706"/>
                    <a:pt x="1027" y="701"/>
                  </a:cubicBezTo>
                  <a:cubicBezTo>
                    <a:pt x="1026" y="696"/>
                    <a:pt x="1029" y="690"/>
                    <a:pt x="1035" y="688"/>
                  </a:cubicBezTo>
                  <a:cubicBezTo>
                    <a:pt x="1040" y="687"/>
                    <a:pt x="1057" y="680"/>
                    <a:pt x="1057" y="670"/>
                  </a:cubicBezTo>
                  <a:cubicBezTo>
                    <a:pt x="1057" y="656"/>
                    <a:pt x="1045" y="647"/>
                    <a:pt x="1020" y="645"/>
                  </a:cubicBezTo>
                  <a:cubicBezTo>
                    <a:pt x="1007" y="644"/>
                    <a:pt x="997" y="637"/>
                    <a:pt x="991" y="626"/>
                  </a:cubicBezTo>
                  <a:cubicBezTo>
                    <a:pt x="982" y="609"/>
                    <a:pt x="985" y="586"/>
                    <a:pt x="993" y="572"/>
                  </a:cubicBezTo>
                  <a:cubicBezTo>
                    <a:pt x="997" y="565"/>
                    <a:pt x="1004" y="555"/>
                    <a:pt x="1011" y="546"/>
                  </a:cubicBezTo>
                  <a:cubicBezTo>
                    <a:pt x="1008" y="526"/>
                    <a:pt x="998" y="506"/>
                    <a:pt x="980" y="493"/>
                  </a:cubicBezTo>
                  <a:cubicBezTo>
                    <a:pt x="957" y="476"/>
                    <a:pt x="950" y="463"/>
                    <a:pt x="881" y="475"/>
                  </a:cubicBezTo>
                  <a:cubicBezTo>
                    <a:pt x="881" y="673"/>
                    <a:pt x="881" y="673"/>
                    <a:pt x="881" y="673"/>
                  </a:cubicBezTo>
                  <a:cubicBezTo>
                    <a:pt x="900" y="663"/>
                    <a:pt x="927" y="646"/>
                    <a:pt x="931" y="625"/>
                  </a:cubicBezTo>
                  <a:cubicBezTo>
                    <a:pt x="939" y="587"/>
                    <a:pt x="935" y="549"/>
                    <a:pt x="922" y="532"/>
                  </a:cubicBezTo>
                  <a:cubicBezTo>
                    <a:pt x="919" y="527"/>
                    <a:pt x="920" y="521"/>
                    <a:pt x="924" y="517"/>
                  </a:cubicBezTo>
                  <a:cubicBezTo>
                    <a:pt x="929" y="513"/>
                    <a:pt x="936" y="514"/>
                    <a:pt x="939" y="519"/>
                  </a:cubicBezTo>
                  <a:cubicBezTo>
                    <a:pt x="956" y="541"/>
                    <a:pt x="961" y="585"/>
                    <a:pt x="952" y="629"/>
                  </a:cubicBezTo>
                  <a:cubicBezTo>
                    <a:pt x="944" y="666"/>
                    <a:pt x="897" y="689"/>
                    <a:pt x="881" y="696"/>
                  </a:cubicBezTo>
                  <a:cubicBezTo>
                    <a:pt x="881" y="960"/>
                    <a:pt x="881" y="960"/>
                    <a:pt x="881" y="960"/>
                  </a:cubicBezTo>
                  <a:cubicBezTo>
                    <a:pt x="923" y="960"/>
                    <a:pt x="923" y="960"/>
                    <a:pt x="923" y="960"/>
                  </a:cubicBezTo>
                  <a:cubicBezTo>
                    <a:pt x="923" y="960"/>
                    <a:pt x="923" y="960"/>
                    <a:pt x="923" y="960"/>
                  </a:cubicBezTo>
                  <a:cubicBezTo>
                    <a:pt x="929" y="960"/>
                    <a:pt x="934" y="964"/>
                    <a:pt x="934" y="970"/>
                  </a:cubicBezTo>
                  <a:cubicBezTo>
                    <a:pt x="934" y="976"/>
                    <a:pt x="929" y="981"/>
                    <a:pt x="923" y="981"/>
                  </a:cubicBezTo>
                  <a:cubicBezTo>
                    <a:pt x="881" y="981"/>
                    <a:pt x="881" y="981"/>
                    <a:pt x="881" y="981"/>
                  </a:cubicBezTo>
                  <a:cubicBezTo>
                    <a:pt x="881" y="1104"/>
                    <a:pt x="881" y="1104"/>
                    <a:pt x="881" y="1104"/>
                  </a:cubicBezTo>
                  <a:cubicBezTo>
                    <a:pt x="901" y="1104"/>
                    <a:pt x="947" y="1105"/>
                    <a:pt x="961" y="1104"/>
                  </a:cubicBezTo>
                  <a:cubicBezTo>
                    <a:pt x="975" y="1102"/>
                    <a:pt x="997" y="1101"/>
                    <a:pt x="1035" y="1071"/>
                  </a:cubicBezTo>
                  <a:cubicBezTo>
                    <a:pt x="1036" y="1071"/>
                    <a:pt x="1036" y="1071"/>
                    <a:pt x="1036" y="1071"/>
                  </a:cubicBezTo>
                  <a:cubicBezTo>
                    <a:pt x="1046" y="1063"/>
                    <a:pt x="1058" y="1053"/>
                    <a:pt x="1071" y="1041"/>
                  </a:cubicBezTo>
                  <a:cubicBezTo>
                    <a:pt x="1075" y="1037"/>
                    <a:pt x="1082" y="1037"/>
                    <a:pt x="1086" y="1041"/>
                  </a:cubicBezTo>
                  <a:cubicBezTo>
                    <a:pt x="1090" y="1046"/>
                    <a:pt x="1090" y="1052"/>
                    <a:pt x="1086" y="1056"/>
                  </a:cubicBezTo>
                  <a:cubicBezTo>
                    <a:pt x="1076" y="1066"/>
                    <a:pt x="1067" y="1073"/>
                    <a:pt x="1059" y="1080"/>
                  </a:cubicBezTo>
                  <a:cubicBezTo>
                    <a:pt x="1089" y="1106"/>
                    <a:pt x="1089" y="1106"/>
                    <a:pt x="1089" y="1106"/>
                  </a:cubicBezTo>
                  <a:cubicBezTo>
                    <a:pt x="1093" y="1110"/>
                    <a:pt x="1093" y="1117"/>
                    <a:pt x="1090" y="1121"/>
                  </a:cubicBezTo>
                  <a:cubicBezTo>
                    <a:pt x="1087" y="1124"/>
                    <a:pt x="1085" y="1125"/>
                    <a:pt x="1082" y="1125"/>
                  </a:cubicBezTo>
                  <a:cubicBezTo>
                    <a:pt x="1079" y="1125"/>
                    <a:pt x="1077" y="1124"/>
                    <a:pt x="1075" y="1122"/>
                  </a:cubicBezTo>
                  <a:cubicBezTo>
                    <a:pt x="1041" y="1093"/>
                    <a:pt x="1041" y="1093"/>
                    <a:pt x="1041" y="1093"/>
                  </a:cubicBezTo>
                  <a:cubicBezTo>
                    <a:pt x="1020" y="1108"/>
                    <a:pt x="1004" y="1116"/>
                    <a:pt x="991" y="1120"/>
                  </a:cubicBezTo>
                  <a:cubicBezTo>
                    <a:pt x="991" y="1120"/>
                    <a:pt x="991" y="1120"/>
                    <a:pt x="990" y="1120"/>
                  </a:cubicBezTo>
                  <a:cubicBezTo>
                    <a:pt x="971" y="1127"/>
                    <a:pt x="941" y="1143"/>
                    <a:pt x="940" y="1157"/>
                  </a:cubicBezTo>
                  <a:cubicBezTo>
                    <a:pt x="939" y="1183"/>
                    <a:pt x="943" y="1208"/>
                    <a:pt x="943" y="1208"/>
                  </a:cubicBezTo>
                  <a:cubicBezTo>
                    <a:pt x="944" y="1214"/>
                    <a:pt x="940" y="1220"/>
                    <a:pt x="934" y="1220"/>
                  </a:cubicBezTo>
                  <a:cubicBezTo>
                    <a:pt x="933" y="1221"/>
                    <a:pt x="933" y="1221"/>
                    <a:pt x="932" y="1221"/>
                  </a:cubicBezTo>
                  <a:cubicBezTo>
                    <a:pt x="927" y="1221"/>
                    <a:pt x="922" y="1217"/>
                    <a:pt x="922" y="1211"/>
                  </a:cubicBezTo>
                  <a:cubicBezTo>
                    <a:pt x="921" y="1210"/>
                    <a:pt x="918" y="1184"/>
                    <a:pt x="919" y="1156"/>
                  </a:cubicBezTo>
                  <a:cubicBezTo>
                    <a:pt x="919" y="1144"/>
                    <a:pt x="927" y="1134"/>
                    <a:pt x="936" y="1126"/>
                  </a:cubicBezTo>
                  <a:cubicBezTo>
                    <a:pt x="934" y="1126"/>
                    <a:pt x="932" y="1126"/>
                    <a:pt x="930" y="1126"/>
                  </a:cubicBezTo>
                  <a:cubicBezTo>
                    <a:pt x="912" y="1126"/>
                    <a:pt x="892" y="1125"/>
                    <a:pt x="881" y="1125"/>
                  </a:cubicBezTo>
                  <a:cubicBezTo>
                    <a:pt x="881" y="1237"/>
                    <a:pt x="881" y="1237"/>
                    <a:pt x="881" y="1237"/>
                  </a:cubicBezTo>
                  <a:cubicBezTo>
                    <a:pt x="881" y="1237"/>
                    <a:pt x="917" y="1268"/>
                    <a:pt x="962" y="1253"/>
                  </a:cubicBezTo>
                  <a:cubicBezTo>
                    <a:pt x="996" y="1242"/>
                    <a:pt x="1017" y="1219"/>
                    <a:pt x="1027" y="1206"/>
                  </a:cubicBezTo>
                  <a:close/>
                  <a:moveTo>
                    <a:pt x="1385" y="1251"/>
                  </a:moveTo>
                  <a:cubicBezTo>
                    <a:pt x="1385" y="1232"/>
                    <a:pt x="1370" y="1216"/>
                    <a:pt x="1351" y="1216"/>
                  </a:cubicBezTo>
                  <a:cubicBezTo>
                    <a:pt x="1331" y="1216"/>
                    <a:pt x="1316" y="1232"/>
                    <a:pt x="1316" y="1251"/>
                  </a:cubicBezTo>
                  <a:cubicBezTo>
                    <a:pt x="1316" y="1265"/>
                    <a:pt x="1325" y="1277"/>
                    <a:pt x="1337" y="1283"/>
                  </a:cubicBezTo>
                  <a:cubicBezTo>
                    <a:pt x="1337" y="1374"/>
                    <a:pt x="1337" y="1374"/>
                    <a:pt x="1337" y="1374"/>
                  </a:cubicBezTo>
                  <a:cubicBezTo>
                    <a:pt x="1138" y="1374"/>
                    <a:pt x="1138" y="1374"/>
                    <a:pt x="1138" y="1374"/>
                  </a:cubicBezTo>
                  <a:cubicBezTo>
                    <a:pt x="1138" y="1322"/>
                    <a:pt x="1138" y="1322"/>
                    <a:pt x="1138" y="1322"/>
                  </a:cubicBezTo>
                  <a:cubicBezTo>
                    <a:pt x="1079" y="1246"/>
                    <a:pt x="1079" y="1246"/>
                    <a:pt x="1079" y="1246"/>
                  </a:cubicBezTo>
                  <a:cubicBezTo>
                    <a:pt x="1088" y="1236"/>
                    <a:pt x="1088" y="1236"/>
                    <a:pt x="1088" y="1236"/>
                  </a:cubicBezTo>
                  <a:cubicBezTo>
                    <a:pt x="1093" y="1232"/>
                    <a:pt x="1094" y="1225"/>
                    <a:pt x="1090" y="1222"/>
                  </a:cubicBezTo>
                  <a:cubicBezTo>
                    <a:pt x="1078" y="1210"/>
                    <a:pt x="1078" y="1210"/>
                    <a:pt x="1078" y="1210"/>
                  </a:cubicBezTo>
                  <a:cubicBezTo>
                    <a:pt x="1043" y="1226"/>
                    <a:pt x="1043" y="1226"/>
                    <a:pt x="1043" y="1226"/>
                  </a:cubicBezTo>
                  <a:cubicBezTo>
                    <a:pt x="1026" y="1262"/>
                    <a:pt x="1026" y="1262"/>
                    <a:pt x="1026" y="1262"/>
                  </a:cubicBezTo>
                  <a:cubicBezTo>
                    <a:pt x="1038" y="1274"/>
                    <a:pt x="1038" y="1274"/>
                    <a:pt x="1038" y="1274"/>
                  </a:cubicBezTo>
                  <a:cubicBezTo>
                    <a:pt x="1042" y="1277"/>
                    <a:pt x="1048" y="1276"/>
                    <a:pt x="1053" y="1271"/>
                  </a:cubicBezTo>
                  <a:cubicBezTo>
                    <a:pt x="1060" y="1265"/>
                    <a:pt x="1060" y="1265"/>
                    <a:pt x="1060" y="1265"/>
                  </a:cubicBezTo>
                  <a:cubicBezTo>
                    <a:pt x="1111" y="1331"/>
                    <a:pt x="1111" y="1331"/>
                    <a:pt x="1111" y="1331"/>
                  </a:cubicBezTo>
                  <a:cubicBezTo>
                    <a:pt x="1111" y="1401"/>
                    <a:pt x="1111" y="1401"/>
                    <a:pt x="1111" y="1401"/>
                  </a:cubicBezTo>
                  <a:cubicBezTo>
                    <a:pt x="1364" y="1401"/>
                    <a:pt x="1364" y="1401"/>
                    <a:pt x="1364" y="1401"/>
                  </a:cubicBezTo>
                  <a:cubicBezTo>
                    <a:pt x="1364" y="1283"/>
                    <a:pt x="1364" y="1283"/>
                    <a:pt x="1364" y="1283"/>
                  </a:cubicBezTo>
                  <a:cubicBezTo>
                    <a:pt x="1376" y="1277"/>
                    <a:pt x="1385" y="1265"/>
                    <a:pt x="1385" y="1251"/>
                  </a:cubicBezTo>
                  <a:close/>
                  <a:moveTo>
                    <a:pt x="1385" y="1114"/>
                  </a:moveTo>
                  <a:cubicBezTo>
                    <a:pt x="1385" y="1095"/>
                    <a:pt x="1370" y="1080"/>
                    <a:pt x="1351" y="1080"/>
                  </a:cubicBezTo>
                  <a:cubicBezTo>
                    <a:pt x="1336" y="1080"/>
                    <a:pt x="1324" y="1089"/>
                    <a:pt x="1318" y="1101"/>
                  </a:cubicBezTo>
                  <a:cubicBezTo>
                    <a:pt x="1275" y="1102"/>
                    <a:pt x="1275" y="1102"/>
                    <a:pt x="1275" y="1102"/>
                  </a:cubicBezTo>
                  <a:cubicBezTo>
                    <a:pt x="1210" y="1073"/>
                    <a:pt x="1210" y="1073"/>
                    <a:pt x="1210" y="1073"/>
                  </a:cubicBezTo>
                  <a:cubicBezTo>
                    <a:pt x="1214" y="1063"/>
                    <a:pt x="1214" y="1063"/>
                    <a:pt x="1214" y="1063"/>
                  </a:cubicBezTo>
                  <a:cubicBezTo>
                    <a:pt x="1217" y="1057"/>
                    <a:pt x="1216" y="1051"/>
                    <a:pt x="1212" y="1049"/>
                  </a:cubicBezTo>
                  <a:cubicBezTo>
                    <a:pt x="1196" y="1041"/>
                    <a:pt x="1196" y="1041"/>
                    <a:pt x="1196" y="1041"/>
                  </a:cubicBezTo>
                  <a:cubicBezTo>
                    <a:pt x="1169" y="1069"/>
                    <a:pt x="1169" y="1069"/>
                    <a:pt x="1169" y="1069"/>
                  </a:cubicBezTo>
                  <a:cubicBezTo>
                    <a:pt x="1165" y="1108"/>
                    <a:pt x="1165" y="1108"/>
                    <a:pt x="1165" y="1108"/>
                  </a:cubicBezTo>
                  <a:cubicBezTo>
                    <a:pt x="1180" y="1115"/>
                    <a:pt x="1180" y="1115"/>
                    <a:pt x="1180" y="1115"/>
                  </a:cubicBezTo>
                  <a:cubicBezTo>
                    <a:pt x="1184" y="1117"/>
                    <a:pt x="1190" y="1114"/>
                    <a:pt x="1193" y="1108"/>
                  </a:cubicBezTo>
                  <a:cubicBezTo>
                    <a:pt x="1198" y="1097"/>
                    <a:pt x="1198" y="1097"/>
                    <a:pt x="1198" y="1097"/>
                  </a:cubicBezTo>
                  <a:cubicBezTo>
                    <a:pt x="1270" y="1129"/>
                    <a:pt x="1270" y="1129"/>
                    <a:pt x="1270" y="1129"/>
                  </a:cubicBezTo>
                  <a:cubicBezTo>
                    <a:pt x="1319" y="1128"/>
                    <a:pt x="1319" y="1128"/>
                    <a:pt x="1319" y="1128"/>
                  </a:cubicBezTo>
                  <a:cubicBezTo>
                    <a:pt x="1324" y="1140"/>
                    <a:pt x="1336" y="1149"/>
                    <a:pt x="1351" y="1149"/>
                  </a:cubicBezTo>
                  <a:cubicBezTo>
                    <a:pt x="1370" y="1149"/>
                    <a:pt x="1385" y="1133"/>
                    <a:pt x="1385" y="1114"/>
                  </a:cubicBezTo>
                  <a:close/>
                  <a:moveTo>
                    <a:pt x="1385" y="864"/>
                  </a:moveTo>
                  <a:cubicBezTo>
                    <a:pt x="1385" y="845"/>
                    <a:pt x="1370" y="830"/>
                    <a:pt x="1351" y="830"/>
                  </a:cubicBezTo>
                  <a:cubicBezTo>
                    <a:pt x="1333" y="830"/>
                    <a:pt x="1318" y="844"/>
                    <a:pt x="1316" y="861"/>
                  </a:cubicBezTo>
                  <a:cubicBezTo>
                    <a:pt x="1303" y="865"/>
                    <a:pt x="1303" y="865"/>
                    <a:pt x="1303" y="865"/>
                  </a:cubicBezTo>
                  <a:cubicBezTo>
                    <a:pt x="1239" y="869"/>
                    <a:pt x="1239" y="869"/>
                    <a:pt x="1239" y="869"/>
                  </a:cubicBezTo>
                  <a:cubicBezTo>
                    <a:pt x="1239" y="859"/>
                    <a:pt x="1239" y="859"/>
                    <a:pt x="1239" y="859"/>
                  </a:cubicBezTo>
                  <a:cubicBezTo>
                    <a:pt x="1239" y="852"/>
                    <a:pt x="1235" y="847"/>
                    <a:pt x="1230" y="847"/>
                  </a:cubicBezTo>
                  <a:cubicBezTo>
                    <a:pt x="1213" y="847"/>
                    <a:pt x="1213" y="847"/>
                    <a:pt x="1213" y="847"/>
                  </a:cubicBezTo>
                  <a:cubicBezTo>
                    <a:pt x="1200" y="884"/>
                    <a:pt x="1200" y="884"/>
                    <a:pt x="1200" y="884"/>
                  </a:cubicBezTo>
                  <a:cubicBezTo>
                    <a:pt x="1213" y="921"/>
                    <a:pt x="1213" y="921"/>
                    <a:pt x="1213" y="921"/>
                  </a:cubicBezTo>
                  <a:cubicBezTo>
                    <a:pt x="1230" y="921"/>
                    <a:pt x="1230" y="921"/>
                    <a:pt x="1230" y="921"/>
                  </a:cubicBezTo>
                  <a:cubicBezTo>
                    <a:pt x="1235" y="921"/>
                    <a:pt x="1239" y="915"/>
                    <a:pt x="1239" y="909"/>
                  </a:cubicBezTo>
                  <a:cubicBezTo>
                    <a:pt x="1239" y="896"/>
                    <a:pt x="1239" y="896"/>
                    <a:pt x="1239" y="896"/>
                  </a:cubicBezTo>
                  <a:cubicBezTo>
                    <a:pt x="1308" y="891"/>
                    <a:pt x="1308" y="891"/>
                    <a:pt x="1308" y="891"/>
                  </a:cubicBezTo>
                  <a:cubicBezTo>
                    <a:pt x="1324" y="886"/>
                    <a:pt x="1324" y="886"/>
                    <a:pt x="1324" y="886"/>
                  </a:cubicBezTo>
                  <a:cubicBezTo>
                    <a:pt x="1330" y="894"/>
                    <a:pt x="1340" y="899"/>
                    <a:pt x="1351" y="899"/>
                  </a:cubicBezTo>
                  <a:cubicBezTo>
                    <a:pt x="1370" y="899"/>
                    <a:pt x="1385" y="884"/>
                    <a:pt x="1385" y="864"/>
                  </a:cubicBezTo>
                  <a:close/>
                  <a:moveTo>
                    <a:pt x="1385" y="653"/>
                  </a:moveTo>
                  <a:cubicBezTo>
                    <a:pt x="1385" y="634"/>
                    <a:pt x="1370" y="618"/>
                    <a:pt x="1351" y="618"/>
                  </a:cubicBezTo>
                  <a:cubicBezTo>
                    <a:pt x="1336" y="618"/>
                    <a:pt x="1324" y="627"/>
                    <a:pt x="1319" y="639"/>
                  </a:cubicBezTo>
                  <a:cubicBezTo>
                    <a:pt x="1246" y="639"/>
                    <a:pt x="1246" y="639"/>
                    <a:pt x="1246" y="639"/>
                  </a:cubicBezTo>
                  <a:cubicBezTo>
                    <a:pt x="1177" y="668"/>
                    <a:pt x="1177" y="668"/>
                    <a:pt x="1177" y="668"/>
                  </a:cubicBezTo>
                  <a:cubicBezTo>
                    <a:pt x="1174" y="659"/>
                    <a:pt x="1174" y="659"/>
                    <a:pt x="1174" y="659"/>
                  </a:cubicBezTo>
                  <a:cubicBezTo>
                    <a:pt x="1172" y="653"/>
                    <a:pt x="1166" y="649"/>
                    <a:pt x="1162" y="651"/>
                  </a:cubicBezTo>
                  <a:cubicBezTo>
                    <a:pt x="1146" y="656"/>
                    <a:pt x="1146" y="656"/>
                    <a:pt x="1146" y="656"/>
                  </a:cubicBezTo>
                  <a:cubicBezTo>
                    <a:pt x="1145" y="695"/>
                    <a:pt x="1145" y="695"/>
                    <a:pt x="1145" y="695"/>
                  </a:cubicBezTo>
                  <a:cubicBezTo>
                    <a:pt x="1170" y="726"/>
                    <a:pt x="1170" y="726"/>
                    <a:pt x="1170" y="726"/>
                  </a:cubicBezTo>
                  <a:cubicBezTo>
                    <a:pt x="1186" y="720"/>
                    <a:pt x="1186" y="720"/>
                    <a:pt x="1186" y="720"/>
                  </a:cubicBezTo>
                  <a:cubicBezTo>
                    <a:pt x="1190" y="719"/>
                    <a:pt x="1192" y="712"/>
                    <a:pt x="1190" y="706"/>
                  </a:cubicBezTo>
                  <a:cubicBezTo>
                    <a:pt x="1186" y="694"/>
                    <a:pt x="1186" y="694"/>
                    <a:pt x="1186" y="694"/>
                  </a:cubicBezTo>
                  <a:cubicBezTo>
                    <a:pt x="1251" y="666"/>
                    <a:pt x="1251" y="666"/>
                    <a:pt x="1251" y="666"/>
                  </a:cubicBezTo>
                  <a:cubicBezTo>
                    <a:pt x="1319" y="666"/>
                    <a:pt x="1319" y="666"/>
                    <a:pt x="1319" y="666"/>
                  </a:cubicBezTo>
                  <a:cubicBezTo>
                    <a:pt x="1324" y="678"/>
                    <a:pt x="1336" y="687"/>
                    <a:pt x="1351" y="687"/>
                  </a:cubicBezTo>
                  <a:cubicBezTo>
                    <a:pt x="1370" y="687"/>
                    <a:pt x="1385" y="672"/>
                    <a:pt x="1385" y="653"/>
                  </a:cubicBezTo>
                  <a:close/>
                  <a:moveTo>
                    <a:pt x="1385" y="432"/>
                  </a:moveTo>
                  <a:cubicBezTo>
                    <a:pt x="1385" y="413"/>
                    <a:pt x="1370" y="397"/>
                    <a:pt x="1351" y="397"/>
                  </a:cubicBezTo>
                  <a:cubicBezTo>
                    <a:pt x="1331" y="397"/>
                    <a:pt x="1316" y="413"/>
                    <a:pt x="1316" y="432"/>
                  </a:cubicBezTo>
                  <a:cubicBezTo>
                    <a:pt x="1316" y="446"/>
                    <a:pt x="1325" y="459"/>
                    <a:pt x="1337" y="464"/>
                  </a:cubicBezTo>
                  <a:cubicBezTo>
                    <a:pt x="1337" y="540"/>
                    <a:pt x="1337" y="540"/>
                    <a:pt x="1337" y="540"/>
                  </a:cubicBezTo>
                  <a:cubicBezTo>
                    <a:pt x="1221" y="540"/>
                    <a:pt x="1221" y="540"/>
                    <a:pt x="1221" y="540"/>
                  </a:cubicBezTo>
                  <a:cubicBezTo>
                    <a:pt x="1117" y="448"/>
                    <a:pt x="1117" y="448"/>
                    <a:pt x="1117" y="448"/>
                  </a:cubicBezTo>
                  <a:cubicBezTo>
                    <a:pt x="1058" y="508"/>
                    <a:pt x="1058" y="508"/>
                    <a:pt x="1058" y="508"/>
                  </a:cubicBezTo>
                  <a:cubicBezTo>
                    <a:pt x="1048" y="497"/>
                    <a:pt x="1048" y="497"/>
                    <a:pt x="1048" y="497"/>
                  </a:cubicBezTo>
                  <a:cubicBezTo>
                    <a:pt x="1043" y="492"/>
                    <a:pt x="1036" y="491"/>
                    <a:pt x="1033" y="495"/>
                  </a:cubicBezTo>
                  <a:cubicBezTo>
                    <a:pt x="1021" y="507"/>
                    <a:pt x="1021" y="507"/>
                    <a:pt x="1021" y="507"/>
                  </a:cubicBezTo>
                  <a:cubicBezTo>
                    <a:pt x="1038" y="542"/>
                    <a:pt x="1038" y="542"/>
                    <a:pt x="1038" y="542"/>
                  </a:cubicBezTo>
                  <a:cubicBezTo>
                    <a:pt x="1073" y="558"/>
                    <a:pt x="1073" y="558"/>
                    <a:pt x="1073" y="558"/>
                  </a:cubicBezTo>
                  <a:cubicBezTo>
                    <a:pt x="1085" y="546"/>
                    <a:pt x="1085" y="546"/>
                    <a:pt x="1085" y="546"/>
                  </a:cubicBezTo>
                  <a:cubicBezTo>
                    <a:pt x="1088" y="543"/>
                    <a:pt x="1087" y="537"/>
                    <a:pt x="1083" y="532"/>
                  </a:cubicBezTo>
                  <a:cubicBezTo>
                    <a:pt x="1077" y="527"/>
                    <a:pt x="1077" y="527"/>
                    <a:pt x="1077" y="527"/>
                  </a:cubicBezTo>
                  <a:cubicBezTo>
                    <a:pt x="1118" y="485"/>
                    <a:pt x="1118" y="485"/>
                    <a:pt x="1118" y="485"/>
                  </a:cubicBezTo>
                  <a:cubicBezTo>
                    <a:pt x="1211" y="566"/>
                    <a:pt x="1211" y="566"/>
                    <a:pt x="1211" y="566"/>
                  </a:cubicBezTo>
                  <a:cubicBezTo>
                    <a:pt x="1364" y="566"/>
                    <a:pt x="1364" y="566"/>
                    <a:pt x="1364" y="566"/>
                  </a:cubicBezTo>
                  <a:cubicBezTo>
                    <a:pt x="1364" y="464"/>
                    <a:pt x="1364" y="464"/>
                    <a:pt x="1364" y="464"/>
                  </a:cubicBezTo>
                  <a:cubicBezTo>
                    <a:pt x="1376" y="459"/>
                    <a:pt x="1385" y="446"/>
                    <a:pt x="1385" y="432"/>
                  </a:cubicBezTo>
                  <a:close/>
                </a:path>
              </a:pathLst>
            </a:custGeom>
            <a:solidFill>
              <a:srgbClr val="BD43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kumimoji="1" lang="en-US" sz="1350">
                <a:solidFill>
                  <a:srgbClr val="404040"/>
                </a:solidFill>
                <a:latin typeface="Arial"/>
              </a:endParaRPr>
            </a:p>
          </p:txBody>
        </p:sp>
        <p:sp>
          <p:nvSpPr>
            <p:cNvPr id="28" name="Freeform 27">
              <a:extLst>
                <a:ext uri="{FF2B5EF4-FFF2-40B4-BE49-F238E27FC236}">
                  <a16:creationId xmlns:a16="http://schemas.microsoft.com/office/drawing/2014/main" id="{1368CD40-1784-4EF3-8D7F-8C64ACA49F9A}"/>
                </a:ext>
              </a:extLst>
            </p:cNvPr>
            <p:cNvSpPr>
              <a:spLocks noEditPoints="1"/>
            </p:cNvSpPr>
            <p:nvPr/>
          </p:nvSpPr>
          <p:spPr bwMode="auto">
            <a:xfrm>
              <a:off x="3008320" y="2334290"/>
              <a:ext cx="522125" cy="524027"/>
            </a:xfrm>
            <a:custGeom>
              <a:avLst/>
              <a:gdLst>
                <a:gd name="T0" fmla="*/ 853 w 1706"/>
                <a:gd name="T1" fmla="*/ 0 h 1706"/>
                <a:gd name="T2" fmla="*/ 0 w 1706"/>
                <a:gd name="T3" fmla="*/ 853 h 1706"/>
                <a:gd name="T4" fmla="*/ 853 w 1706"/>
                <a:gd name="T5" fmla="*/ 1706 h 1706"/>
                <a:gd name="T6" fmla="*/ 1706 w 1706"/>
                <a:gd name="T7" fmla="*/ 853 h 1706"/>
                <a:gd name="T8" fmla="*/ 853 w 1706"/>
                <a:gd name="T9" fmla="*/ 0 h 1706"/>
                <a:gd name="T10" fmla="*/ 790 w 1706"/>
                <a:gd name="T11" fmla="*/ 1403 h 1706"/>
                <a:gd name="T12" fmla="*/ 175 w 1706"/>
                <a:gd name="T13" fmla="*/ 788 h 1706"/>
                <a:gd name="T14" fmla="*/ 790 w 1706"/>
                <a:gd name="T15" fmla="*/ 173 h 1706"/>
                <a:gd name="T16" fmla="*/ 1405 w 1706"/>
                <a:gd name="T17" fmla="*/ 788 h 1706"/>
                <a:gd name="T18" fmla="*/ 1349 w 1706"/>
                <a:gd name="T19" fmla="*/ 1046 h 1706"/>
                <a:gd name="T20" fmla="*/ 1274 w 1706"/>
                <a:gd name="T21" fmla="*/ 1004 h 1706"/>
                <a:gd name="T22" fmla="*/ 1320 w 1706"/>
                <a:gd name="T23" fmla="*/ 788 h 1706"/>
                <a:gd name="T24" fmla="*/ 790 w 1706"/>
                <a:gd name="T25" fmla="*/ 258 h 1706"/>
                <a:gd name="T26" fmla="*/ 261 w 1706"/>
                <a:gd name="T27" fmla="*/ 788 h 1706"/>
                <a:gd name="T28" fmla="*/ 790 w 1706"/>
                <a:gd name="T29" fmla="*/ 1317 h 1706"/>
                <a:gd name="T30" fmla="*/ 1013 w 1706"/>
                <a:gd name="T31" fmla="*/ 1268 h 1706"/>
                <a:gd name="T32" fmla="*/ 1054 w 1706"/>
                <a:gd name="T33" fmla="*/ 1344 h 1706"/>
                <a:gd name="T34" fmla="*/ 790 w 1706"/>
                <a:gd name="T35" fmla="*/ 1403 h 1706"/>
                <a:gd name="T36" fmla="*/ 790 w 1706"/>
                <a:gd name="T37" fmla="*/ 545 h 1706"/>
                <a:gd name="T38" fmla="*/ 547 w 1706"/>
                <a:gd name="T39" fmla="*/ 788 h 1706"/>
                <a:gd name="T40" fmla="*/ 790 w 1706"/>
                <a:gd name="T41" fmla="*/ 1031 h 1706"/>
                <a:gd name="T42" fmla="*/ 877 w 1706"/>
                <a:gd name="T43" fmla="*/ 1015 h 1706"/>
                <a:gd name="T44" fmla="*/ 916 w 1706"/>
                <a:gd name="T45" fmla="*/ 1088 h 1706"/>
                <a:gd name="T46" fmla="*/ 790 w 1706"/>
                <a:gd name="T47" fmla="*/ 1114 h 1706"/>
                <a:gd name="T48" fmla="*/ 464 w 1706"/>
                <a:gd name="T49" fmla="*/ 788 h 1706"/>
                <a:gd name="T50" fmla="*/ 790 w 1706"/>
                <a:gd name="T51" fmla="*/ 462 h 1706"/>
                <a:gd name="T52" fmla="*/ 1116 w 1706"/>
                <a:gd name="T53" fmla="*/ 788 h 1706"/>
                <a:gd name="T54" fmla="*/ 1095 w 1706"/>
                <a:gd name="T55" fmla="*/ 903 h 1706"/>
                <a:gd name="T56" fmla="*/ 1021 w 1706"/>
                <a:gd name="T57" fmla="*/ 862 h 1706"/>
                <a:gd name="T58" fmla="*/ 1033 w 1706"/>
                <a:gd name="T59" fmla="*/ 788 h 1706"/>
                <a:gd name="T60" fmla="*/ 790 w 1706"/>
                <a:gd name="T61" fmla="*/ 545 h 1706"/>
                <a:gd name="T62" fmla="*/ 1219 w 1706"/>
                <a:gd name="T63" fmla="*/ 1213 h 1706"/>
                <a:gd name="T64" fmla="*/ 1219 w 1706"/>
                <a:gd name="T65" fmla="*/ 1533 h 1706"/>
                <a:gd name="T66" fmla="*/ 837 w 1706"/>
                <a:gd name="T67" fmla="*/ 823 h 1706"/>
                <a:gd name="T68" fmla="*/ 1531 w 1706"/>
                <a:gd name="T69" fmla="*/ 1213 h 1706"/>
                <a:gd name="T70" fmla="*/ 1219 w 1706"/>
                <a:gd name="T71" fmla="*/ 1213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6" h="1706">
                  <a:moveTo>
                    <a:pt x="853" y="0"/>
                  </a:moveTo>
                  <a:cubicBezTo>
                    <a:pt x="382" y="0"/>
                    <a:pt x="0" y="382"/>
                    <a:pt x="0" y="853"/>
                  </a:cubicBezTo>
                  <a:cubicBezTo>
                    <a:pt x="0" y="1324"/>
                    <a:pt x="382" y="1706"/>
                    <a:pt x="853" y="1706"/>
                  </a:cubicBezTo>
                  <a:cubicBezTo>
                    <a:pt x="1324" y="1706"/>
                    <a:pt x="1706" y="1324"/>
                    <a:pt x="1706" y="853"/>
                  </a:cubicBezTo>
                  <a:cubicBezTo>
                    <a:pt x="1706" y="382"/>
                    <a:pt x="1324" y="0"/>
                    <a:pt x="853" y="0"/>
                  </a:cubicBezTo>
                  <a:close/>
                  <a:moveTo>
                    <a:pt x="790" y="1403"/>
                  </a:moveTo>
                  <a:cubicBezTo>
                    <a:pt x="450" y="1403"/>
                    <a:pt x="175" y="1127"/>
                    <a:pt x="175" y="788"/>
                  </a:cubicBezTo>
                  <a:cubicBezTo>
                    <a:pt x="175" y="448"/>
                    <a:pt x="450" y="173"/>
                    <a:pt x="790" y="173"/>
                  </a:cubicBezTo>
                  <a:cubicBezTo>
                    <a:pt x="1130" y="173"/>
                    <a:pt x="1405" y="448"/>
                    <a:pt x="1405" y="788"/>
                  </a:cubicBezTo>
                  <a:cubicBezTo>
                    <a:pt x="1405" y="880"/>
                    <a:pt x="1385" y="967"/>
                    <a:pt x="1349" y="1046"/>
                  </a:cubicBezTo>
                  <a:cubicBezTo>
                    <a:pt x="1274" y="1004"/>
                    <a:pt x="1274" y="1004"/>
                    <a:pt x="1274" y="1004"/>
                  </a:cubicBezTo>
                  <a:cubicBezTo>
                    <a:pt x="1303" y="938"/>
                    <a:pt x="1320" y="865"/>
                    <a:pt x="1320" y="788"/>
                  </a:cubicBezTo>
                  <a:cubicBezTo>
                    <a:pt x="1320" y="495"/>
                    <a:pt x="1083" y="258"/>
                    <a:pt x="790" y="258"/>
                  </a:cubicBezTo>
                  <a:cubicBezTo>
                    <a:pt x="498" y="258"/>
                    <a:pt x="261" y="495"/>
                    <a:pt x="261" y="788"/>
                  </a:cubicBezTo>
                  <a:cubicBezTo>
                    <a:pt x="261" y="1080"/>
                    <a:pt x="498" y="1317"/>
                    <a:pt x="790" y="1317"/>
                  </a:cubicBezTo>
                  <a:cubicBezTo>
                    <a:pt x="870" y="1317"/>
                    <a:pt x="945" y="1300"/>
                    <a:pt x="1013" y="1268"/>
                  </a:cubicBezTo>
                  <a:cubicBezTo>
                    <a:pt x="1054" y="1344"/>
                    <a:pt x="1054" y="1344"/>
                    <a:pt x="1054" y="1344"/>
                  </a:cubicBezTo>
                  <a:cubicBezTo>
                    <a:pt x="974" y="1382"/>
                    <a:pt x="885" y="1403"/>
                    <a:pt x="790" y="1403"/>
                  </a:cubicBezTo>
                  <a:close/>
                  <a:moveTo>
                    <a:pt x="790" y="545"/>
                  </a:moveTo>
                  <a:cubicBezTo>
                    <a:pt x="656" y="545"/>
                    <a:pt x="547" y="654"/>
                    <a:pt x="547" y="788"/>
                  </a:cubicBezTo>
                  <a:cubicBezTo>
                    <a:pt x="547" y="922"/>
                    <a:pt x="656" y="1031"/>
                    <a:pt x="790" y="1031"/>
                  </a:cubicBezTo>
                  <a:cubicBezTo>
                    <a:pt x="821" y="1031"/>
                    <a:pt x="850" y="1025"/>
                    <a:pt x="877" y="1015"/>
                  </a:cubicBezTo>
                  <a:cubicBezTo>
                    <a:pt x="916" y="1088"/>
                    <a:pt x="916" y="1088"/>
                    <a:pt x="916" y="1088"/>
                  </a:cubicBezTo>
                  <a:cubicBezTo>
                    <a:pt x="878" y="1104"/>
                    <a:pt x="835" y="1114"/>
                    <a:pt x="790" y="1114"/>
                  </a:cubicBezTo>
                  <a:cubicBezTo>
                    <a:pt x="610" y="1114"/>
                    <a:pt x="464" y="968"/>
                    <a:pt x="464" y="788"/>
                  </a:cubicBezTo>
                  <a:cubicBezTo>
                    <a:pt x="464" y="608"/>
                    <a:pt x="610" y="462"/>
                    <a:pt x="790" y="462"/>
                  </a:cubicBezTo>
                  <a:cubicBezTo>
                    <a:pt x="970" y="462"/>
                    <a:pt x="1116" y="608"/>
                    <a:pt x="1116" y="788"/>
                  </a:cubicBezTo>
                  <a:cubicBezTo>
                    <a:pt x="1116" y="828"/>
                    <a:pt x="1108" y="867"/>
                    <a:pt x="1095" y="903"/>
                  </a:cubicBezTo>
                  <a:cubicBezTo>
                    <a:pt x="1021" y="862"/>
                    <a:pt x="1021" y="862"/>
                    <a:pt x="1021" y="862"/>
                  </a:cubicBezTo>
                  <a:cubicBezTo>
                    <a:pt x="1029" y="839"/>
                    <a:pt x="1033" y="814"/>
                    <a:pt x="1033" y="788"/>
                  </a:cubicBezTo>
                  <a:cubicBezTo>
                    <a:pt x="1033" y="654"/>
                    <a:pt x="924" y="545"/>
                    <a:pt x="790" y="545"/>
                  </a:cubicBezTo>
                  <a:close/>
                  <a:moveTo>
                    <a:pt x="1219" y="1213"/>
                  </a:moveTo>
                  <a:cubicBezTo>
                    <a:pt x="1219" y="1533"/>
                    <a:pt x="1219" y="1533"/>
                    <a:pt x="1219" y="1533"/>
                  </a:cubicBezTo>
                  <a:cubicBezTo>
                    <a:pt x="837" y="823"/>
                    <a:pt x="837" y="823"/>
                    <a:pt x="837" y="823"/>
                  </a:cubicBezTo>
                  <a:cubicBezTo>
                    <a:pt x="1531" y="1213"/>
                    <a:pt x="1531" y="1213"/>
                    <a:pt x="1531" y="1213"/>
                  </a:cubicBezTo>
                  <a:lnTo>
                    <a:pt x="1219" y="1213"/>
                  </a:lnTo>
                  <a:close/>
                </a:path>
              </a:pathLst>
            </a:custGeom>
            <a:solidFill>
              <a:srgbClr val="7F2D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kumimoji="1" lang="en-US" sz="1350">
                <a:solidFill>
                  <a:srgbClr val="404040"/>
                </a:solidFill>
                <a:latin typeface="Arial"/>
              </a:endParaRPr>
            </a:p>
          </p:txBody>
        </p:sp>
        <p:sp>
          <p:nvSpPr>
            <p:cNvPr id="29" name="Freeform 13">
              <a:extLst>
                <a:ext uri="{FF2B5EF4-FFF2-40B4-BE49-F238E27FC236}">
                  <a16:creationId xmlns:a16="http://schemas.microsoft.com/office/drawing/2014/main" id="{A77D53B1-9A85-419E-A330-1BE9673FC41D}"/>
                </a:ext>
              </a:extLst>
            </p:cNvPr>
            <p:cNvSpPr>
              <a:spLocks noEditPoints="1"/>
            </p:cNvSpPr>
            <p:nvPr/>
          </p:nvSpPr>
          <p:spPr bwMode="auto">
            <a:xfrm>
              <a:off x="3633590" y="2336192"/>
              <a:ext cx="518320" cy="520223"/>
            </a:xfrm>
            <a:custGeom>
              <a:avLst/>
              <a:gdLst>
                <a:gd name="T0" fmla="*/ 853 w 1706"/>
                <a:gd name="T1" fmla="*/ 0 h 1706"/>
                <a:gd name="T2" fmla="*/ 0 w 1706"/>
                <a:gd name="T3" fmla="*/ 853 h 1706"/>
                <a:gd name="T4" fmla="*/ 853 w 1706"/>
                <a:gd name="T5" fmla="*/ 1706 h 1706"/>
                <a:gd name="T6" fmla="*/ 1706 w 1706"/>
                <a:gd name="T7" fmla="*/ 853 h 1706"/>
                <a:gd name="T8" fmla="*/ 853 w 1706"/>
                <a:gd name="T9" fmla="*/ 0 h 1706"/>
                <a:gd name="T10" fmla="*/ 1384 w 1706"/>
                <a:gd name="T11" fmla="*/ 1002 h 1706"/>
                <a:gd name="T12" fmla="*/ 854 w 1706"/>
                <a:gd name="T13" fmla="*/ 1579 h 1706"/>
                <a:gd name="T14" fmla="*/ 854 w 1706"/>
                <a:gd name="T15" fmla="*/ 1580 h 1706"/>
                <a:gd name="T16" fmla="*/ 853 w 1706"/>
                <a:gd name="T17" fmla="*/ 1580 h 1706"/>
                <a:gd name="T18" fmla="*/ 853 w 1706"/>
                <a:gd name="T19" fmla="*/ 1580 h 1706"/>
                <a:gd name="T20" fmla="*/ 853 w 1706"/>
                <a:gd name="T21" fmla="*/ 1579 h 1706"/>
                <a:gd name="T22" fmla="*/ 323 w 1706"/>
                <a:gd name="T23" fmla="*/ 1002 h 1706"/>
                <a:gd name="T24" fmla="*/ 287 w 1706"/>
                <a:gd name="T25" fmla="*/ 408 h 1706"/>
                <a:gd name="T26" fmla="*/ 853 w 1706"/>
                <a:gd name="T27" fmla="*/ 192 h 1706"/>
                <a:gd name="T28" fmla="*/ 853 w 1706"/>
                <a:gd name="T29" fmla="*/ 192 h 1706"/>
                <a:gd name="T30" fmla="*/ 853 w 1706"/>
                <a:gd name="T31" fmla="*/ 192 h 1706"/>
                <a:gd name="T32" fmla="*/ 854 w 1706"/>
                <a:gd name="T33" fmla="*/ 192 h 1706"/>
                <a:gd name="T34" fmla="*/ 854 w 1706"/>
                <a:gd name="T35" fmla="*/ 192 h 1706"/>
                <a:gd name="T36" fmla="*/ 1420 w 1706"/>
                <a:gd name="T37" fmla="*/ 408 h 1706"/>
                <a:gd name="T38" fmla="*/ 1384 w 1706"/>
                <a:gd name="T39" fmla="*/ 1002 h 1706"/>
                <a:gd name="T40" fmla="*/ 1035 w 1706"/>
                <a:gd name="T41" fmla="*/ 706 h 1706"/>
                <a:gd name="T42" fmla="*/ 1028 w 1706"/>
                <a:gd name="T43" fmla="*/ 706 h 1706"/>
                <a:gd name="T44" fmla="*/ 1028 w 1706"/>
                <a:gd name="T45" fmla="*/ 643 h 1706"/>
                <a:gd name="T46" fmla="*/ 853 w 1706"/>
                <a:gd name="T47" fmla="*/ 463 h 1706"/>
                <a:gd name="T48" fmla="*/ 678 w 1706"/>
                <a:gd name="T49" fmla="*/ 643 h 1706"/>
                <a:gd name="T50" fmla="*/ 678 w 1706"/>
                <a:gd name="T51" fmla="*/ 706 h 1706"/>
                <a:gd name="T52" fmla="*/ 672 w 1706"/>
                <a:gd name="T53" fmla="*/ 706 h 1706"/>
                <a:gd name="T54" fmla="*/ 626 w 1706"/>
                <a:gd name="T55" fmla="*/ 754 h 1706"/>
                <a:gd name="T56" fmla="*/ 626 w 1706"/>
                <a:gd name="T57" fmla="*/ 1040 h 1706"/>
                <a:gd name="T58" fmla="*/ 672 w 1706"/>
                <a:gd name="T59" fmla="*/ 1088 h 1706"/>
                <a:gd name="T60" fmla="*/ 1035 w 1706"/>
                <a:gd name="T61" fmla="*/ 1088 h 1706"/>
                <a:gd name="T62" fmla="*/ 1081 w 1706"/>
                <a:gd name="T63" fmla="*/ 1040 h 1706"/>
                <a:gd name="T64" fmla="*/ 1081 w 1706"/>
                <a:gd name="T65" fmla="*/ 754 h 1706"/>
                <a:gd name="T66" fmla="*/ 1035 w 1706"/>
                <a:gd name="T67" fmla="*/ 706 h 1706"/>
                <a:gd name="T68" fmla="*/ 978 w 1706"/>
                <a:gd name="T69" fmla="*/ 706 h 1706"/>
                <a:gd name="T70" fmla="*/ 728 w 1706"/>
                <a:gd name="T71" fmla="*/ 706 h 1706"/>
                <a:gd name="T72" fmla="*/ 728 w 1706"/>
                <a:gd name="T73" fmla="*/ 643 h 1706"/>
                <a:gd name="T74" fmla="*/ 853 w 1706"/>
                <a:gd name="T75" fmla="*/ 514 h 1706"/>
                <a:gd name="T76" fmla="*/ 978 w 1706"/>
                <a:gd name="T77" fmla="*/ 643 h 1706"/>
                <a:gd name="T78" fmla="*/ 978 w 1706"/>
                <a:gd name="T79" fmla="*/ 706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6" h="1706">
                  <a:moveTo>
                    <a:pt x="853" y="0"/>
                  </a:moveTo>
                  <a:cubicBezTo>
                    <a:pt x="382" y="0"/>
                    <a:pt x="0" y="382"/>
                    <a:pt x="0" y="853"/>
                  </a:cubicBezTo>
                  <a:cubicBezTo>
                    <a:pt x="0" y="1324"/>
                    <a:pt x="382" y="1706"/>
                    <a:pt x="853" y="1706"/>
                  </a:cubicBezTo>
                  <a:cubicBezTo>
                    <a:pt x="1324" y="1706"/>
                    <a:pt x="1706" y="1324"/>
                    <a:pt x="1706" y="853"/>
                  </a:cubicBezTo>
                  <a:cubicBezTo>
                    <a:pt x="1706" y="382"/>
                    <a:pt x="1324" y="0"/>
                    <a:pt x="853" y="0"/>
                  </a:cubicBezTo>
                  <a:close/>
                  <a:moveTo>
                    <a:pt x="1384" y="1002"/>
                  </a:moveTo>
                  <a:cubicBezTo>
                    <a:pt x="1221" y="1338"/>
                    <a:pt x="870" y="1569"/>
                    <a:pt x="854" y="1579"/>
                  </a:cubicBezTo>
                  <a:cubicBezTo>
                    <a:pt x="854" y="1580"/>
                    <a:pt x="854" y="1580"/>
                    <a:pt x="854" y="1580"/>
                  </a:cubicBezTo>
                  <a:cubicBezTo>
                    <a:pt x="854" y="1580"/>
                    <a:pt x="854" y="1580"/>
                    <a:pt x="853" y="1580"/>
                  </a:cubicBezTo>
                  <a:cubicBezTo>
                    <a:pt x="853" y="1580"/>
                    <a:pt x="853" y="1580"/>
                    <a:pt x="853" y="1580"/>
                  </a:cubicBezTo>
                  <a:cubicBezTo>
                    <a:pt x="853" y="1579"/>
                    <a:pt x="853" y="1579"/>
                    <a:pt x="853" y="1579"/>
                  </a:cubicBezTo>
                  <a:cubicBezTo>
                    <a:pt x="837" y="1569"/>
                    <a:pt x="486" y="1338"/>
                    <a:pt x="323" y="1002"/>
                  </a:cubicBezTo>
                  <a:cubicBezTo>
                    <a:pt x="225" y="800"/>
                    <a:pt x="284" y="412"/>
                    <a:pt x="287" y="408"/>
                  </a:cubicBezTo>
                  <a:cubicBezTo>
                    <a:pt x="853" y="192"/>
                    <a:pt x="853" y="192"/>
                    <a:pt x="853" y="192"/>
                  </a:cubicBezTo>
                  <a:cubicBezTo>
                    <a:pt x="853" y="192"/>
                    <a:pt x="853" y="192"/>
                    <a:pt x="853" y="192"/>
                  </a:cubicBezTo>
                  <a:cubicBezTo>
                    <a:pt x="853" y="192"/>
                    <a:pt x="853" y="192"/>
                    <a:pt x="853" y="192"/>
                  </a:cubicBezTo>
                  <a:cubicBezTo>
                    <a:pt x="854" y="192"/>
                    <a:pt x="854" y="192"/>
                    <a:pt x="854" y="192"/>
                  </a:cubicBezTo>
                  <a:cubicBezTo>
                    <a:pt x="854" y="192"/>
                    <a:pt x="854" y="192"/>
                    <a:pt x="854" y="192"/>
                  </a:cubicBezTo>
                  <a:cubicBezTo>
                    <a:pt x="1420" y="408"/>
                    <a:pt x="1420" y="408"/>
                    <a:pt x="1420" y="408"/>
                  </a:cubicBezTo>
                  <a:cubicBezTo>
                    <a:pt x="1423" y="412"/>
                    <a:pt x="1482" y="800"/>
                    <a:pt x="1384" y="1002"/>
                  </a:cubicBezTo>
                  <a:close/>
                  <a:moveTo>
                    <a:pt x="1035" y="706"/>
                  </a:moveTo>
                  <a:cubicBezTo>
                    <a:pt x="1028" y="706"/>
                    <a:pt x="1028" y="706"/>
                    <a:pt x="1028" y="706"/>
                  </a:cubicBezTo>
                  <a:cubicBezTo>
                    <a:pt x="1028" y="643"/>
                    <a:pt x="1028" y="643"/>
                    <a:pt x="1028" y="643"/>
                  </a:cubicBezTo>
                  <a:cubicBezTo>
                    <a:pt x="1028" y="543"/>
                    <a:pt x="950" y="463"/>
                    <a:pt x="853" y="463"/>
                  </a:cubicBezTo>
                  <a:cubicBezTo>
                    <a:pt x="757" y="463"/>
                    <a:pt x="678" y="543"/>
                    <a:pt x="678" y="643"/>
                  </a:cubicBezTo>
                  <a:cubicBezTo>
                    <a:pt x="678" y="706"/>
                    <a:pt x="678" y="706"/>
                    <a:pt x="678" y="706"/>
                  </a:cubicBezTo>
                  <a:cubicBezTo>
                    <a:pt x="672" y="706"/>
                    <a:pt x="672" y="706"/>
                    <a:pt x="672" y="706"/>
                  </a:cubicBezTo>
                  <a:cubicBezTo>
                    <a:pt x="647" y="706"/>
                    <a:pt x="626" y="728"/>
                    <a:pt x="626" y="754"/>
                  </a:cubicBezTo>
                  <a:cubicBezTo>
                    <a:pt x="626" y="1040"/>
                    <a:pt x="626" y="1040"/>
                    <a:pt x="626" y="1040"/>
                  </a:cubicBezTo>
                  <a:cubicBezTo>
                    <a:pt x="626" y="1066"/>
                    <a:pt x="647" y="1088"/>
                    <a:pt x="672" y="1088"/>
                  </a:cubicBezTo>
                  <a:cubicBezTo>
                    <a:pt x="1035" y="1088"/>
                    <a:pt x="1035" y="1088"/>
                    <a:pt x="1035" y="1088"/>
                  </a:cubicBezTo>
                  <a:cubicBezTo>
                    <a:pt x="1060" y="1088"/>
                    <a:pt x="1081" y="1066"/>
                    <a:pt x="1081" y="1040"/>
                  </a:cubicBezTo>
                  <a:cubicBezTo>
                    <a:pt x="1081" y="754"/>
                    <a:pt x="1081" y="754"/>
                    <a:pt x="1081" y="754"/>
                  </a:cubicBezTo>
                  <a:cubicBezTo>
                    <a:pt x="1081" y="728"/>
                    <a:pt x="1060" y="706"/>
                    <a:pt x="1035" y="706"/>
                  </a:cubicBezTo>
                  <a:close/>
                  <a:moveTo>
                    <a:pt x="978" y="706"/>
                  </a:moveTo>
                  <a:cubicBezTo>
                    <a:pt x="728" y="706"/>
                    <a:pt x="728" y="706"/>
                    <a:pt x="728" y="706"/>
                  </a:cubicBezTo>
                  <a:cubicBezTo>
                    <a:pt x="728" y="643"/>
                    <a:pt x="728" y="643"/>
                    <a:pt x="728" y="643"/>
                  </a:cubicBezTo>
                  <a:cubicBezTo>
                    <a:pt x="728" y="572"/>
                    <a:pt x="784" y="514"/>
                    <a:pt x="853" y="514"/>
                  </a:cubicBezTo>
                  <a:cubicBezTo>
                    <a:pt x="923" y="514"/>
                    <a:pt x="978" y="572"/>
                    <a:pt x="978" y="643"/>
                  </a:cubicBezTo>
                  <a:lnTo>
                    <a:pt x="978" y="70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kumimoji="1" lang="en-US" sz="1350">
                <a:solidFill>
                  <a:srgbClr val="404040"/>
                </a:solidFill>
                <a:latin typeface="Arial"/>
              </a:endParaRPr>
            </a:p>
          </p:txBody>
        </p:sp>
      </p:grpSp>
    </p:spTree>
    <p:extLst>
      <p:ext uri="{BB962C8B-B14F-4D97-AF65-F5344CB8AC3E}">
        <p14:creationId xmlns:p14="http://schemas.microsoft.com/office/powerpoint/2010/main" val="3007453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587" y="2381"/>
            <a:ext cx="8883254" cy="539354"/>
          </a:xfrm>
        </p:spPr>
        <p:txBody>
          <a:bodyPr/>
          <a:lstStyle/>
          <a:p>
            <a:r>
              <a:rPr lang="en-US" dirty="0"/>
              <a:t>Agile Development Critical Success Factors</a:t>
            </a:r>
          </a:p>
        </p:txBody>
      </p:sp>
      <p:grpSp>
        <p:nvGrpSpPr>
          <p:cNvPr id="3" name="Group 2"/>
          <p:cNvGrpSpPr/>
          <p:nvPr/>
        </p:nvGrpSpPr>
        <p:grpSpPr bwMode="gray">
          <a:xfrm>
            <a:off x="0" y="727829"/>
            <a:ext cx="9141619" cy="3879393"/>
            <a:chOff x="0" y="1149643"/>
            <a:chExt cx="12188825" cy="5172524"/>
          </a:xfrm>
        </p:grpSpPr>
        <p:sp>
          <p:nvSpPr>
            <p:cNvPr id="4" name="Rectangle 3"/>
            <p:cNvSpPr/>
            <p:nvPr/>
          </p:nvSpPr>
          <p:spPr bwMode="gray">
            <a:xfrm>
              <a:off x="0" y="2362200"/>
              <a:ext cx="12188825" cy="2522708"/>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90000"/>
                </a:lnSpc>
              </a:pPr>
              <a:endParaRPr kumimoji="1" lang="en-US" sz="1350" err="1">
                <a:solidFill>
                  <a:srgbClr val="FFFFFF"/>
                </a:solidFill>
                <a:latin typeface="Arial"/>
              </a:endParaRPr>
            </a:p>
          </p:txBody>
        </p:sp>
        <p:pic>
          <p:nvPicPr>
            <p:cNvPr id="5" name="Picture 4"/>
            <p:cNvPicPr>
              <a:picLocks noChangeAspect="1"/>
            </p:cNvPicPr>
            <p:nvPr/>
          </p:nvPicPr>
          <p:blipFill>
            <a:blip r:embed="rId3"/>
            <a:stretch>
              <a:fillRect/>
            </a:stretch>
          </p:blipFill>
          <p:spPr bwMode="gray">
            <a:xfrm>
              <a:off x="847651" y="1149643"/>
              <a:ext cx="10633080" cy="2941470"/>
            </a:xfrm>
            <a:prstGeom prst="rect">
              <a:avLst/>
            </a:prstGeom>
          </p:spPr>
        </p:pic>
        <p:sp>
          <p:nvSpPr>
            <p:cNvPr id="6" name="Rectangle 5"/>
            <p:cNvSpPr/>
            <p:nvPr/>
          </p:nvSpPr>
          <p:spPr bwMode="gray">
            <a:xfrm>
              <a:off x="0" y="2612089"/>
              <a:ext cx="12188825" cy="1658777"/>
            </a:xfrm>
            <a:prstGeom prst="rect">
              <a:avLst/>
            </a:prstGeom>
            <a:gradFill>
              <a:gsLst>
                <a:gs pos="88000">
                  <a:schemeClr val="tx1">
                    <a:lumMod val="20000"/>
                    <a:lumOff val="80000"/>
                  </a:schemeClr>
                </a:gs>
                <a:gs pos="26000">
                  <a:schemeClr val="tx1">
                    <a:lumMod val="20000"/>
                    <a:lumOff val="80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lnSpc>
                  <a:spcPct val="90000"/>
                </a:lnSpc>
              </a:pPr>
              <a:endParaRPr kumimoji="1" lang="en-US" sz="1350" err="1">
                <a:solidFill>
                  <a:srgbClr val="FFFFFF"/>
                </a:solidFill>
                <a:latin typeface="Arial"/>
              </a:endParaRPr>
            </a:p>
          </p:txBody>
        </p:sp>
        <p:sp>
          <p:nvSpPr>
            <p:cNvPr id="7" name="Pentagon 4"/>
            <p:cNvSpPr/>
            <p:nvPr/>
          </p:nvSpPr>
          <p:spPr bwMode="gray">
            <a:xfrm rot="16200000">
              <a:off x="4727430" y="2540524"/>
              <a:ext cx="2752387" cy="4810899"/>
            </a:xfrm>
            <a:prstGeom prst="homePlate">
              <a:avLst>
                <a:gd name="adj" fmla="val 28590"/>
              </a:avLst>
            </a:prstGeom>
            <a:solidFill>
              <a:schemeClr val="bg2"/>
            </a:solidFill>
            <a:effectLst/>
          </p:spPr>
          <p:txBody>
            <a:bodyPr wrap="square" rtlCol="0" anchor="t">
              <a:normAutofit/>
            </a:bodyPr>
            <a:lstStyle/>
            <a:p>
              <a:pPr algn="ctr" defTabSz="685800">
                <a:lnSpc>
                  <a:spcPct val="90000"/>
                </a:lnSpc>
                <a:spcBef>
                  <a:spcPts val="100"/>
                </a:spcBef>
                <a:spcAft>
                  <a:spcPts val="100"/>
                </a:spcAft>
              </a:pPr>
              <a:endParaRPr kumimoji="1" lang="en-US" sz="2000" err="1">
                <a:solidFill>
                  <a:srgbClr val="0F1C50"/>
                </a:solidFill>
                <a:latin typeface="Arial"/>
              </a:endParaRPr>
            </a:p>
          </p:txBody>
        </p:sp>
        <p:sp>
          <p:nvSpPr>
            <p:cNvPr id="8" name="Freeform 6"/>
            <p:cNvSpPr/>
            <p:nvPr/>
          </p:nvSpPr>
          <p:spPr bwMode="gray">
            <a:xfrm flipH="1">
              <a:off x="7580042" y="3831289"/>
              <a:ext cx="3902941" cy="2490878"/>
            </a:xfrm>
            <a:custGeom>
              <a:avLst/>
              <a:gdLst>
                <a:gd name="connsiteX0" fmla="*/ 10274 w 4171308"/>
                <a:gd name="connsiteY0" fmla="*/ 4705564 h 4705564"/>
                <a:gd name="connsiteX1" fmla="*/ 0 w 4171308"/>
                <a:gd name="connsiteY1" fmla="*/ 1119883 h 4705564"/>
                <a:gd name="connsiteX2" fmla="*/ 4171308 w 4171308"/>
                <a:gd name="connsiteY2" fmla="*/ 0 h 4705564"/>
                <a:gd name="connsiteX3" fmla="*/ 2640458 w 4171308"/>
                <a:gd name="connsiteY3" fmla="*/ 976045 h 4705564"/>
                <a:gd name="connsiteX4" fmla="*/ 2650732 w 4171308"/>
                <a:gd name="connsiteY4" fmla="*/ 4705564 h 4705564"/>
                <a:gd name="connsiteX5" fmla="*/ 10274 w 4171308"/>
                <a:gd name="connsiteY5" fmla="*/ 4705564 h 4705564"/>
                <a:gd name="connsiteX0" fmla="*/ 30924 w 4191958"/>
                <a:gd name="connsiteY0" fmla="*/ 4705564 h 4705564"/>
                <a:gd name="connsiteX1" fmla="*/ 0 w 4191958"/>
                <a:gd name="connsiteY1" fmla="*/ 647788 h 4705564"/>
                <a:gd name="connsiteX2" fmla="*/ 4191958 w 4191958"/>
                <a:gd name="connsiteY2" fmla="*/ 0 h 4705564"/>
                <a:gd name="connsiteX3" fmla="*/ 2661108 w 4191958"/>
                <a:gd name="connsiteY3" fmla="*/ 976045 h 4705564"/>
                <a:gd name="connsiteX4" fmla="*/ 2671382 w 4191958"/>
                <a:gd name="connsiteY4" fmla="*/ 4705564 h 4705564"/>
                <a:gd name="connsiteX5" fmla="*/ 30924 w 4191958"/>
                <a:gd name="connsiteY5" fmla="*/ 4705564 h 4705564"/>
                <a:gd name="connsiteX0" fmla="*/ 10274 w 4171308"/>
                <a:gd name="connsiteY0" fmla="*/ 4705564 h 4705564"/>
                <a:gd name="connsiteX1" fmla="*/ 0 w 4171308"/>
                <a:gd name="connsiteY1" fmla="*/ 647789 h 4705564"/>
                <a:gd name="connsiteX2" fmla="*/ 4171308 w 4171308"/>
                <a:gd name="connsiteY2" fmla="*/ 0 h 4705564"/>
                <a:gd name="connsiteX3" fmla="*/ 2640458 w 4171308"/>
                <a:gd name="connsiteY3" fmla="*/ 976045 h 4705564"/>
                <a:gd name="connsiteX4" fmla="*/ 2650732 w 4171308"/>
                <a:gd name="connsiteY4" fmla="*/ 4705564 h 4705564"/>
                <a:gd name="connsiteX5" fmla="*/ 10274 w 4171308"/>
                <a:gd name="connsiteY5" fmla="*/ 4705564 h 4705564"/>
                <a:gd name="connsiteX0" fmla="*/ 10274 w 4171308"/>
                <a:gd name="connsiteY0" fmla="*/ 4705564 h 4705564"/>
                <a:gd name="connsiteX1" fmla="*/ 0 w 4171308"/>
                <a:gd name="connsiteY1" fmla="*/ 647789 h 4705564"/>
                <a:gd name="connsiteX2" fmla="*/ 20650 w 4171308"/>
                <a:gd name="connsiteY2" fmla="*/ 646567 h 4705564"/>
                <a:gd name="connsiteX3" fmla="*/ 4171308 w 4171308"/>
                <a:gd name="connsiteY3" fmla="*/ 0 h 4705564"/>
                <a:gd name="connsiteX4" fmla="*/ 2640458 w 4171308"/>
                <a:gd name="connsiteY4" fmla="*/ 976045 h 4705564"/>
                <a:gd name="connsiteX5" fmla="*/ 2650732 w 4171308"/>
                <a:gd name="connsiteY5" fmla="*/ 4705564 h 4705564"/>
                <a:gd name="connsiteX6" fmla="*/ 10274 w 4171308"/>
                <a:gd name="connsiteY6" fmla="*/ 4705564 h 4705564"/>
                <a:gd name="connsiteX0" fmla="*/ 10274 w 4171308"/>
                <a:gd name="connsiteY0" fmla="*/ 4705564 h 4705564"/>
                <a:gd name="connsiteX1" fmla="*/ 0 w 4171308"/>
                <a:gd name="connsiteY1" fmla="*/ 647789 h 4705564"/>
                <a:gd name="connsiteX2" fmla="*/ 20650 w 4171308"/>
                <a:gd name="connsiteY2" fmla="*/ 646567 h 4705564"/>
                <a:gd name="connsiteX3" fmla="*/ 4171308 w 4171308"/>
                <a:gd name="connsiteY3" fmla="*/ 0 h 4705564"/>
                <a:gd name="connsiteX4" fmla="*/ 2991508 w 4171308"/>
                <a:gd name="connsiteY4" fmla="*/ 688682 h 4705564"/>
                <a:gd name="connsiteX5" fmla="*/ 2650732 w 4171308"/>
                <a:gd name="connsiteY5" fmla="*/ 4705564 h 4705564"/>
                <a:gd name="connsiteX6" fmla="*/ 10274 w 4171308"/>
                <a:gd name="connsiteY6" fmla="*/ 4705564 h 4705564"/>
                <a:gd name="connsiteX0" fmla="*/ 10274 w 4171308"/>
                <a:gd name="connsiteY0" fmla="*/ 4705564 h 4705565"/>
                <a:gd name="connsiteX1" fmla="*/ 0 w 4171308"/>
                <a:gd name="connsiteY1" fmla="*/ 647789 h 4705565"/>
                <a:gd name="connsiteX2" fmla="*/ 20650 w 4171308"/>
                <a:gd name="connsiteY2" fmla="*/ 646567 h 4705565"/>
                <a:gd name="connsiteX3" fmla="*/ 4171308 w 4171308"/>
                <a:gd name="connsiteY3" fmla="*/ 0 h 4705565"/>
                <a:gd name="connsiteX4" fmla="*/ 2991508 w 4171308"/>
                <a:gd name="connsiteY4" fmla="*/ 688682 h 4705565"/>
                <a:gd name="connsiteX5" fmla="*/ 3001784 w 4171308"/>
                <a:gd name="connsiteY5" fmla="*/ 4705565 h 4705565"/>
                <a:gd name="connsiteX6" fmla="*/ 10274 w 4171308"/>
                <a:gd name="connsiteY6" fmla="*/ 4705564 h 47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1308" h="4705565">
                  <a:moveTo>
                    <a:pt x="10274" y="4705564"/>
                  </a:moveTo>
                  <a:cubicBezTo>
                    <a:pt x="6849" y="3510337"/>
                    <a:pt x="3425" y="1843016"/>
                    <a:pt x="0" y="647789"/>
                  </a:cubicBezTo>
                  <a:lnTo>
                    <a:pt x="20650" y="646567"/>
                  </a:lnTo>
                  <a:lnTo>
                    <a:pt x="4171308" y="0"/>
                  </a:lnTo>
                  <a:lnTo>
                    <a:pt x="2991508" y="688682"/>
                  </a:lnTo>
                  <a:cubicBezTo>
                    <a:pt x="2994933" y="1931855"/>
                    <a:pt x="2998359" y="3462392"/>
                    <a:pt x="3001784" y="4705565"/>
                  </a:cubicBezTo>
                  <a:lnTo>
                    <a:pt x="10274" y="4705564"/>
                  </a:lnTo>
                  <a:close/>
                </a:path>
              </a:pathLst>
            </a:custGeom>
            <a:solidFill>
              <a:schemeClr val="tx2"/>
            </a:solidFill>
            <a:effectLst/>
          </p:spPr>
          <p:txBody>
            <a:bodyPr wrap="square" rtlCol="0" anchor="t">
              <a:normAutofit/>
            </a:bodyPr>
            <a:lstStyle/>
            <a:p>
              <a:pPr algn="ctr" defTabSz="685800">
                <a:lnSpc>
                  <a:spcPct val="90000"/>
                </a:lnSpc>
                <a:spcBef>
                  <a:spcPts val="100"/>
                </a:spcBef>
                <a:spcAft>
                  <a:spcPts val="100"/>
                </a:spcAft>
              </a:pPr>
              <a:endParaRPr kumimoji="1" lang="en-US" sz="2000">
                <a:solidFill>
                  <a:srgbClr val="0F1C50"/>
                </a:solidFill>
                <a:latin typeface="Arial"/>
              </a:endParaRPr>
            </a:p>
          </p:txBody>
        </p:sp>
        <p:sp>
          <p:nvSpPr>
            <p:cNvPr id="9" name="TextBox 8"/>
            <p:cNvSpPr txBox="1"/>
            <p:nvPr/>
          </p:nvSpPr>
          <p:spPr bwMode="gray">
            <a:xfrm>
              <a:off x="3797135" y="5414184"/>
              <a:ext cx="4433317" cy="787908"/>
            </a:xfrm>
            <a:prstGeom prst="rect">
              <a:avLst/>
            </a:prstGeom>
            <a:noFill/>
          </p:spPr>
          <p:txBody>
            <a:bodyPr wrap="square" rtlCol="0">
              <a:spAutoFit/>
            </a:bodyPr>
            <a:lstStyle/>
            <a:p>
              <a:pPr defTabSz="685800">
                <a:lnSpc>
                  <a:spcPct val="90000"/>
                </a:lnSpc>
                <a:spcBef>
                  <a:spcPts val="600"/>
                </a:spcBef>
                <a:buClr>
                  <a:srgbClr val="0085C3"/>
                </a:buClr>
              </a:pPr>
              <a:r>
                <a:rPr kumimoji="1" lang="en-US" sz="1200" dirty="0">
                  <a:solidFill>
                    <a:srgbClr val="FFFFFF"/>
                  </a:solidFill>
                  <a:latin typeface="Arial"/>
                </a:rPr>
                <a:t>Over the lifetime of a contract or project, this may be different people, but these people are essential for success. Their time is valuable!</a:t>
              </a:r>
            </a:p>
          </p:txBody>
        </p:sp>
        <p:sp>
          <p:nvSpPr>
            <p:cNvPr id="10" name="TextBox 9"/>
            <p:cNvSpPr txBox="1"/>
            <p:nvPr/>
          </p:nvSpPr>
          <p:spPr bwMode="gray">
            <a:xfrm>
              <a:off x="8833353" y="5052052"/>
              <a:ext cx="2448576" cy="381643"/>
            </a:xfrm>
            <a:prstGeom prst="rect">
              <a:avLst/>
            </a:prstGeom>
            <a:noFill/>
          </p:spPr>
          <p:txBody>
            <a:bodyPr wrap="square" rtlCol="0">
              <a:spAutoFit/>
            </a:bodyPr>
            <a:lstStyle/>
            <a:p>
              <a:pPr defTabSz="685800">
                <a:lnSpc>
                  <a:spcPct val="90000"/>
                </a:lnSpc>
                <a:spcBef>
                  <a:spcPts val="100"/>
                </a:spcBef>
                <a:spcAft>
                  <a:spcPts val="100"/>
                </a:spcAft>
                <a:buClr>
                  <a:srgbClr val="FFFFFF"/>
                </a:buClr>
              </a:pPr>
              <a:r>
                <a:rPr kumimoji="1" lang="da-DK" sz="1400" b="1" dirty="0">
                  <a:solidFill>
                    <a:srgbClr val="FFFFFF"/>
                  </a:solidFill>
                  <a:latin typeface="Arial"/>
                </a:rPr>
                <a:t>Establish Cadence</a:t>
              </a:r>
              <a:endParaRPr kumimoji="1" lang="en-US" sz="1400" b="1" dirty="0">
                <a:solidFill>
                  <a:srgbClr val="FFFFFF"/>
                </a:solidFill>
                <a:latin typeface="Arial"/>
              </a:endParaRPr>
            </a:p>
          </p:txBody>
        </p:sp>
        <p:sp>
          <p:nvSpPr>
            <p:cNvPr id="11" name="TextBox 10"/>
            <p:cNvSpPr txBox="1"/>
            <p:nvPr/>
          </p:nvSpPr>
          <p:spPr bwMode="gray">
            <a:xfrm>
              <a:off x="8815244" y="5389348"/>
              <a:ext cx="2466684" cy="787908"/>
            </a:xfrm>
            <a:prstGeom prst="rect">
              <a:avLst/>
            </a:prstGeom>
            <a:noFill/>
          </p:spPr>
          <p:txBody>
            <a:bodyPr wrap="square" rtlCol="0">
              <a:spAutoFit/>
            </a:bodyPr>
            <a:lstStyle/>
            <a:p>
              <a:pPr defTabSz="685800">
                <a:lnSpc>
                  <a:spcPct val="90000"/>
                </a:lnSpc>
                <a:spcBef>
                  <a:spcPts val="600"/>
                </a:spcBef>
                <a:buClr>
                  <a:srgbClr val="0085C3"/>
                </a:buClr>
              </a:pPr>
              <a:r>
                <a:rPr kumimoji="1" lang="en-US" sz="1200" dirty="0">
                  <a:solidFill>
                    <a:srgbClr val="FFFFFF"/>
                  </a:solidFill>
                  <a:latin typeface="Arial"/>
                </a:rPr>
                <a:t>Regular, short meetings, frequent demonstration of working software.</a:t>
              </a:r>
            </a:p>
          </p:txBody>
        </p:sp>
        <p:sp>
          <p:nvSpPr>
            <p:cNvPr id="12" name="TextBox 11"/>
            <p:cNvSpPr txBox="1"/>
            <p:nvPr/>
          </p:nvSpPr>
          <p:spPr bwMode="gray">
            <a:xfrm>
              <a:off x="3781528" y="5052052"/>
              <a:ext cx="4431922" cy="338802"/>
            </a:xfrm>
            <a:prstGeom prst="rect">
              <a:avLst/>
            </a:prstGeom>
            <a:noFill/>
          </p:spPr>
          <p:txBody>
            <a:bodyPr wrap="square" rtlCol="0">
              <a:noAutofit/>
            </a:bodyPr>
            <a:lstStyle/>
            <a:p>
              <a:pPr defTabSz="685800">
                <a:lnSpc>
                  <a:spcPct val="90000"/>
                </a:lnSpc>
                <a:spcBef>
                  <a:spcPts val="100"/>
                </a:spcBef>
                <a:spcAft>
                  <a:spcPts val="100"/>
                </a:spcAft>
                <a:buClr>
                  <a:srgbClr val="FFFFFF"/>
                </a:buClr>
              </a:pPr>
              <a:r>
                <a:rPr kumimoji="1" lang="da-DK" sz="1400" b="1" dirty="0">
                  <a:solidFill>
                    <a:srgbClr val="FFFFFF"/>
                  </a:solidFill>
                  <a:latin typeface="Arial"/>
                </a:rPr>
                <a:t>Find a Product Owner or Sponsor</a:t>
              </a:r>
              <a:endParaRPr kumimoji="1" lang="en-US" sz="1400" b="1" dirty="0">
                <a:solidFill>
                  <a:srgbClr val="FFFFFF"/>
                </a:solidFill>
                <a:latin typeface="Arial"/>
              </a:endParaRPr>
            </a:p>
          </p:txBody>
        </p:sp>
        <p:sp>
          <p:nvSpPr>
            <p:cNvPr id="13" name="Freeform 35"/>
            <p:cNvSpPr>
              <a:spLocks noEditPoints="1"/>
            </p:cNvSpPr>
            <p:nvPr/>
          </p:nvSpPr>
          <p:spPr bwMode="gray">
            <a:xfrm>
              <a:off x="8878544" y="4168192"/>
              <a:ext cx="971961" cy="769899"/>
            </a:xfrm>
            <a:custGeom>
              <a:avLst/>
              <a:gdLst>
                <a:gd name="T0" fmla="*/ 2051 w 4407"/>
                <a:gd name="T1" fmla="*/ 3333 h 3503"/>
                <a:gd name="T2" fmla="*/ 2222 w 4407"/>
                <a:gd name="T3" fmla="*/ 3157 h 3503"/>
                <a:gd name="T4" fmla="*/ 2537 w 4407"/>
                <a:gd name="T5" fmla="*/ 2367 h 3503"/>
                <a:gd name="T6" fmla="*/ 2593 w 4407"/>
                <a:gd name="T7" fmla="*/ 1858 h 3503"/>
                <a:gd name="T8" fmla="*/ 2593 w 4407"/>
                <a:gd name="T9" fmla="*/ 1594 h 3503"/>
                <a:gd name="T10" fmla="*/ 2537 w 4407"/>
                <a:gd name="T11" fmla="*/ 1086 h 3503"/>
                <a:gd name="T12" fmla="*/ 2273 w 4407"/>
                <a:gd name="T13" fmla="*/ 371 h 3503"/>
                <a:gd name="T14" fmla="*/ 3225 w 4407"/>
                <a:gd name="T15" fmla="*/ 875 h 3503"/>
                <a:gd name="T16" fmla="*/ 1726 w 4407"/>
                <a:gd name="T17" fmla="*/ 0 h 3503"/>
                <a:gd name="T18" fmla="*/ 1726 w 4407"/>
                <a:gd name="T19" fmla="*/ 3452 h 3503"/>
                <a:gd name="T20" fmla="*/ 1732 w 4407"/>
                <a:gd name="T21" fmla="*/ 3451 h 3503"/>
                <a:gd name="T22" fmla="*/ 1820 w 4407"/>
                <a:gd name="T23" fmla="*/ 3441 h 3503"/>
                <a:gd name="T24" fmla="*/ 1907 w 4407"/>
                <a:gd name="T25" fmla="*/ 3415 h 3503"/>
                <a:gd name="T26" fmla="*/ 1987 w 4407"/>
                <a:gd name="T27" fmla="*/ 3376 h 3503"/>
                <a:gd name="T28" fmla="*/ 1179 w 4407"/>
                <a:gd name="T29" fmla="*/ 371 h 3503"/>
                <a:gd name="T30" fmla="*/ 1084 w 4407"/>
                <a:gd name="T31" fmla="*/ 543 h 3503"/>
                <a:gd name="T32" fmla="*/ 579 w 4407"/>
                <a:gd name="T33" fmla="*/ 823 h 3503"/>
                <a:gd name="T34" fmla="*/ 413 w 4407"/>
                <a:gd name="T35" fmla="*/ 1086 h 3503"/>
                <a:gd name="T36" fmla="*/ 915 w 4407"/>
                <a:gd name="T37" fmla="*/ 1086 h 3503"/>
                <a:gd name="T38" fmla="*/ 271 w 4407"/>
                <a:gd name="T39" fmla="*/ 1594 h 3503"/>
                <a:gd name="T40" fmla="*/ 414 w 4407"/>
                <a:gd name="T41" fmla="*/ 2366 h 3503"/>
                <a:gd name="T42" fmla="*/ 271 w 4407"/>
                <a:gd name="T43" fmla="*/ 1858 h 3503"/>
                <a:gd name="T44" fmla="*/ 915 w 4407"/>
                <a:gd name="T45" fmla="*/ 2366 h 3503"/>
                <a:gd name="T46" fmla="*/ 579 w 4407"/>
                <a:gd name="T47" fmla="*/ 2630 h 3503"/>
                <a:gd name="T48" fmla="*/ 980 w 4407"/>
                <a:gd name="T49" fmla="*/ 2630 h 3503"/>
                <a:gd name="T50" fmla="*/ 1179 w 4407"/>
                <a:gd name="T51" fmla="*/ 3081 h 3503"/>
                <a:gd name="T52" fmla="*/ 1594 w 4407"/>
                <a:gd name="T53" fmla="*/ 3147 h 3503"/>
                <a:gd name="T54" fmla="*/ 1324 w 4407"/>
                <a:gd name="T55" fmla="*/ 2798 h 3503"/>
                <a:gd name="T56" fmla="*/ 1594 w 4407"/>
                <a:gd name="T57" fmla="*/ 2630 h 3503"/>
                <a:gd name="T58" fmla="*/ 1594 w 4407"/>
                <a:gd name="T59" fmla="*/ 2366 h 3503"/>
                <a:gd name="T60" fmla="*/ 1185 w 4407"/>
                <a:gd name="T61" fmla="*/ 2366 h 3503"/>
                <a:gd name="T62" fmla="*/ 1594 w 4407"/>
                <a:gd name="T63" fmla="*/ 1858 h 3503"/>
                <a:gd name="T64" fmla="*/ 1594 w 4407"/>
                <a:gd name="T65" fmla="*/ 1594 h 3503"/>
                <a:gd name="T66" fmla="*/ 1122 w 4407"/>
                <a:gd name="T67" fmla="*/ 1594 h 3503"/>
                <a:gd name="T68" fmla="*/ 1594 w 4407"/>
                <a:gd name="T69" fmla="*/ 1086 h 3503"/>
                <a:gd name="T70" fmla="*/ 1594 w 4407"/>
                <a:gd name="T71" fmla="*/ 823 h 3503"/>
                <a:gd name="T72" fmla="*/ 1257 w 4407"/>
                <a:gd name="T73" fmla="*/ 823 h 3503"/>
                <a:gd name="T74" fmla="*/ 1594 w 4407"/>
                <a:gd name="T75" fmla="*/ 305 h 3503"/>
                <a:gd name="T76" fmla="*/ 1858 w 4407"/>
                <a:gd name="T77" fmla="*/ 305 h 3503"/>
                <a:gd name="T78" fmla="*/ 2129 w 4407"/>
                <a:gd name="T79" fmla="*/ 654 h 3503"/>
                <a:gd name="T80" fmla="*/ 1858 w 4407"/>
                <a:gd name="T81" fmla="*/ 823 h 3503"/>
                <a:gd name="T82" fmla="*/ 1858 w 4407"/>
                <a:gd name="T83" fmla="*/ 1086 h 3503"/>
                <a:gd name="T84" fmla="*/ 2267 w 4407"/>
                <a:gd name="T85" fmla="*/ 1086 h 3503"/>
                <a:gd name="T86" fmla="*/ 1858 w 4407"/>
                <a:gd name="T87" fmla="*/ 1594 h 3503"/>
                <a:gd name="T88" fmla="*/ 1858 w 4407"/>
                <a:gd name="T89" fmla="*/ 1858 h 3503"/>
                <a:gd name="T90" fmla="*/ 2330 w 4407"/>
                <a:gd name="T91" fmla="*/ 1858 h 3503"/>
                <a:gd name="T92" fmla="*/ 1858 w 4407"/>
                <a:gd name="T93" fmla="*/ 2366 h 3503"/>
                <a:gd name="T94" fmla="*/ 1858 w 4407"/>
                <a:gd name="T95" fmla="*/ 3147 h 3503"/>
                <a:gd name="T96" fmla="*/ 1858 w 4407"/>
                <a:gd name="T97" fmla="*/ 2630 h 3503"/>
                <a:gd name="T98" fmla="*/ 2129 w 4407"/>
                <a:gd name="T99" fmla="*/ 2798 h 3503"/>
                <a:gd name="T100" fmla="*/ 3633 w 4407"/>
                <a:gd name="T101" fmla="*/ 674 h 3503"/>
                <a:gd name="T102" fmla="*/ 2766 w 4407"/>
                <a:gd name="T103" fmla="*/ 1687 h 3503"/>
                <a:gd name="T104" fmla="*/ 3277 w 4407"/>
                <a:gd name="T105" fmla="*/ 1794 h 3503"/>
                <a:gd name="T106" fmla="*/ 2138 w 4407"/>
                <a:gd name="T107" fmla="*/ 3503 h 3503"/>
                <a:gd name="T108" fmla="*/ 4407 w 4407"/>
                <a:gd name="T109" fmla="*/ 1687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07" h="3503">
                  <a:moveTo>
                    <a:pt x="2035" y="3346"/>
                  </a:moveTo>
                  <a:cubicBezTo>
                    <a:pt x="2041" y="3342"/>
                    <a:pt x="2046" y="3337"/>
                    <a:pt x="2051" y="3333"/>
                  </a:cubicBezTo>
                  <a:cubicBezTo>
                    <a:pt x="2112" y="3286"/>
                    <a:pt x="2168" y="3228"/>
                    <a:pt x="2219" y="3160"/>
                  </a:cubicBezTo>
                  <a:cubicBezTo>
                    <a:pt x="2220" y="3159"/>
                    <a:pt x="2221" y="3158"/>
                    <a:pt x="2222" y="3157"/>
                  </a:cubicBezTo>
                  <a:cubicBezTo>
                    <a:pt x="2276" y="3083"/>
                    <a:pt x="2325" y="3000"/>
                    <a:pt x="2368" y="2909"/>
                  </a:cubicBezTo>
                  <a:cubicBezTo>
                    <a:pt x="2440" y="2752"/>
                    <a:pt x="2498" y="2568"/>
                    <a:pt x="2537" y="2367"/>
                  </a:cubicBezTo>
                  <a:cubicBezTo>
                    <a:pt x="2537" y="2367"/>
                    <a:pt x="2537" y="2367"/>
                    <a:pt x="2537" y="2366"/>
                  </a:cubicBezTo>
                  <a:cubicBezTo>
                    <a:pt x="2568" y="2207"/>
                    <a:pt x="2586" y="2036"/>
                    <a:pt x="2593" y="1858"/>
                  </a:cubicBezTo>
                  <a:cubicBezTo>
                    <a:pt x="2595" y="1814"/>
                    <a:pt x="2596" y="1771"/>
                    <a:pt x="2596" y="1726"/>
                  </a:cubicBezTo>
                  <a:cubicBezTo>
                    <a:pt x="2596" y="1682"/>
                    <a:pt x="2595" y="1638"/>
                    <a:pt x="2593" y="1594"/>
                  </a:cubicBezTo>
                  <a:cubicBezTo>
                    <a:pt x="2586" y="1416"/>
                    <a:pt x="2568" y="1245"/>
                    <a:pt x="2537" y="1086"/>
                  </a:cubicBezTo>
                  <a:cubicBezTo>
                    <a:pt x="2537" y="1086"/>
                    <a:pt x="2537" y="1086"/>
                    <a:pt x="2537" y="1086"/>
                  </a:cubicBezTo>
                  <a:cubicBezTo>
                    <a:pt x="2498" y="884"/>
                    <a:pt x="2440" y="701"/>
                    <a:pt x="2368" y="543"/>
                  </a:cubicBezTo>
                  <a:cubicBezTo>
                    <a:pt x="2339" y="482"/>
                    <a:pt x="2307" y="425"/>
                    <a:pt x="2273" y="371"/>
                  </a:cubicBezTo>
                  <a:cubicBezTo>
                    <a:pt x="2614" y="509"/>
                    <a:pt x="2889" y="773"/>
                    <a:pt x="3045" y="1103"/>
                  </a:cubicBezTo>
                  <a:lnTo>
                    <a:pt x="3225" y="875"/>
                  </a:lnTo>
                  <a:cubicBezTo>
                    <a:pt x="2929" y="355"/>
                    <a:pt x="2373" y="2"/>
                    <a:pt x="1732" y="0"/>
                  </a:cubicBezTo>
                  <a:cubicBezTo>
                    <a:pt x="1730" y="0"/>
                    <a:pt x="1728" y="0"/>
                    <a:pt x="1726" y="0"/>
                  </a:cubicBezTo>
                  <a:cubicBezTo>
                    <a:pt x="773" y="0"/>
                    <a:pt x="0" y="773"/>
                    <a:pt x="0" y="1726"/>
                  </a:cubicBezTo>
                  <a:cubicBezTo>
                    <a:pt x="0" y="2679"/>
                    <a:pt x="773" y="3452"/>
                    <a:pt x="1726" y="3452"/>
                  </a:cubicBezTo>
                  <a:cubicBezTo>
                    <a:pt x="1728" y="3452"/>
                    <a:pt x="1730" y="3452"/>
                    <a:pt x="1732" y="3452"/>
                  </a:cubicBezTo>
                  <a:lnTo>
                    <a:pt x="1732" y="3451"/>
                  </a:lnTo>
                  <a:cubicBezTo>
                    <a:pt x="1733" y="3451"/>
                    <a:pt x="1734" y="3451"/>
                    <a:pt x="1735" y="3451"/>
                  </a:cubicBezTo>
                  <a:cubicBezTo>
                    <a:pt x="1764" y="3450"/>
                    <a:pt x="1793" y="3447"/>
                    <a:pt x="1820" y="3441"/>
                  </a:cubicBezTo>
                  <a:cubicBezTo>
                    <a:pt x="1835" y="3438"/>
                    <a:pt x="1849" y="3433"/>
                    <a:pt x="1864" y="3429"/>
                  </a:cubicBezTo>
                  <a:cubicBezTo>
                    <a:pt x="1879" y="3425"/>
                    <a:pt x="1893" y="3420"/>
                    <a:pt x="1907" y="3415"/>
                  </a:cubicBezTo>
                  <a:cubicBezTo>
                    <a:pt x="1923" y="3409"/>
                    <a:pt x="1938" y="3402"/>
                    <a:pt x="1953" y="3394"/>
                  </a:cubicBezTo>
                  <a:cubicBezTo>
                    <a:pt x="1965" y="3389"/>
                    <a:pt x="1976" y="3382"/>
                    <a:pt x="1987" y="3376"/>
                  </a:cubicBezTo>
                  <a:cubicBezTo>
                    <a:pt x="2003" y="3367"/>
                    <a:pt x="2019" y="3357"/>
                    <a:pt x="2035" y="3346"/>
                  </a:cubicBezTo>
                  <a:close/>
                  <a:moveTo>
                    <a:pt x="1179" y="371"/>
                  </a:moveTo>
                  <a:lnTo>
                    <a:pt x="1179" y="371"/>
                  </a:lnTo>
                  <a:cubicBezTo>
                    <a:pt x="1145" y="425"/>
                    <a:pt x="1113" y="482"/>
                    <a:pt x="1084" y="543"/>
                  </a:cubicBezTo>
                  <a:cubicBezTo>
                    <a:pt x="1045" y="629"/>
                    <a:pt x="1010" y="723"/>
                    <a:pt x="980" y="823"/>
                  </a:cubicBezTo>
                  <a:lnTo>
                    <a:pt x="579" y="823"/>
                  </a:lnTo>
                  <a:cubicBezTo>
                    <a:pt x="735" y="624"/>
                    <a:pt x="941" y="467"/>
                    <a:pt x="1179" y="371"/>
                  </a:cubicBezTo>
                  <a:close/>
                  <a:moveTo>
                    <a:pt x="413" y="1086"/>
                  </a:moveTo>
                  <a:lnTo>
                    <a:pt x="413" y="1086"/>
                  </a:lnTo>
                  <a:lnTo>
                    <a:pt x="915" y="1086"/>
                  </a:lnTo>
                  <a:cubicBezTo>
                    <a:pt x="884" y="1245"/>
                    <a:pt x="865" y="1416"/>
                    <a:pt x="859" y="1594"/>
                  </a:cubicBezTo>
                  <a:lnTo>
                    <a:pt x="271" y="1594"/>
                  </a:lnTo>
                  <a:cubicBezTo>
                    <a:pt x="287" y="1413"/>
                    <a:pt x="337" y="1242"/>
                    <a:pt x="413" y="1086"/>
                  </a:cubicBezTo>
                  <a:close/>
                  <a:moveTo>
                    <a:pt x="414" y="2366"/>
                  </a:moveTo>
                  <a:lnTo>
                    <a:pt x="414" y="2366"/>
                  </a:lnTo>
                  <a:cubicBezTo>
                    <a:pt x="337" y="2210"/>
                    <a:pt x="287" y="2039"/>
                    <a:pt x="271" y="1858"/>
                  </a:cubicBezTo>
                  <a:lnTo>
                    <a:pt x="859" y="1858"/>
                  </a:lnTo>
                  <a:cubicBezTo>
                    <a:pt x="865" y="2036"/>
                    <a:pt x="884" y="2207"/>
                    <a:pt x="915" y="2366"/>
                  </a:cubicBezTo>
                  <a:lnTo>
                    <a:pt x="414" y="2366"/>
                  </a:lnTo>
                  <a:close/>
                  <a:moveTo>
                    <a:pt x="579" y="2630"/>
                  </a:moveTo>
                  <a:lnTo>
                    <a:pt x="579" y="2630"/>
                  </a:lnTo>
                  <a:lnTo>
                    <a:pt x="980" y="2630"/>
                  </a:lnTo>
                  <a:cubicBezTo>
                    <a:pt x="1010" y="2729"/>
                    <a:pt x="1045" y="2823"/>
                    <a:pt x="1084" y="2909"/>
                  </a:cubicBezTo>
                  <a:cubicBezTo>
                    <a:pt x="1113" y="2970"/>
                    <a:pt x="1145" y="3027"/>
                    <a:pt x="1179" y="3081"/>
                  </a:cubicBezTo>
                  <a:cubicBezTo>
                    <a:pt x="941" y="2985"/>
                    <a:pt x="735" y="2828"/>
                    <a:pt x="579" y="2630"/>
                  </a:cubicBezTo>
                  <a:close/>
                  <a:moveTo>
                    <a:pt x="1594" y="3147"/>
                  </a:moveTo>
                  <a:lnTo>
                    <a:pt x="1594" y="3147"/>
                  </a:lnTo>
                  <a:cubicBezTo>
                    <a:pt x="1503" y="3091"/>
                    <a:pt x="1406" y="2977"/>
                    <a:pt x="1324" y="2798"/>
                  </a:cubicBezTo>
                  <a:cubicBezTo>
                    <a:pt x="1299" y="2746"/>
                    <a:pt x="1278" y="2689"/>
                    <a:pt x="1257" y="2630"/>
                  </a:cubicBezTo>
                  <a:lnTo>
                    <a:pt x="1594" y="2630"/>
                  </a:lnTo>
                  <a:lnTo>
                    <a:pt x="1594" y="3147"/>
                  </a:lnTo>
                  <a:close/>
                  <a:moveTo>
                    <a:pt x="1594" y="2366"/>
                  </a:moveTo>
                  <a:lnTo>
                    <a:pt x="1594" y="2366"/>
                  </a:lnTo>
                  <a:lnTo>
                    <a:pt x="1185" y="2366"/>
                  </a:lnTo>
                  <a:cubicBezTo>
                    <a:pt x="1152" y="2210"/>
                    <a:pt x="1130" y="2039"/>
                    <a:pt x="1122" y="1858"/>
                  </a:cubicBezTo>
                  <a:lnTo>
                    <a:pt x="1594" y="1858"/>
                  </a:lnTo>
                  <a:lnTo>
                    <a:pt x="1594" y="2366"/>
                  </a:lnTo>
                  <a:close/>
                  <a:moveTo>
                    <a:pt x="1594" y="1594"/>
                  </a:moveTo>
                  <a:lnTo>
                    <a:pt x="1594" y="1594"/>
                  </a:lnTo>
                  <a:lnTo>
                    <a:pt x="1122" y="1594"/>
                  </a:lnTo>
                  <a:cubicBezTo>
                    <a:pt x="1130" y="1413"/>
                    <a:pt x="1152" y="1242"/>
                    <a:pt x="1185" y="1086"/>
                  </a:cubicBezTo>
                  <a:lnTo>
                    <a:pt x="1594" y="1086"/>
                  </a:lnTo>
                  <a:lnTo>
                    <a:pt x="1594" y="1594"/>
                  </a:lnTo>
                  <a:close/>
                  <a:moveTo>
                    <a:pt x="1594" y="823"/>
                  </a:moveTo>
                  <a:lnTo>
                    <a:pt x="1594" y="823"/>
                  </a:lnTo>
                  <a:lnTo>
                    <a:pt x="1257" y="823"/>
                  </a:lnTo>
                  <a:cubicBezTo>
                    <a:pt x="1278" y="763"/>
                    <a:pt x="1299" y="706"/>
                    <a:pt x="1324" y="654"/>
                  </a:cubicBezTo>
                  <a:cubicBezTo>
                    <a:pt x="1406" y="475"/>
                    <a:pt x="1503" y="361"/>
                    <a:pt x="1594" y="305"/>
                  </a:cubicBezTo>
                  <a:lnTo>
                    <a:pt x="1594" y="823"/>
                  </a:lnTo>
                  <a:close/>
                  <a:moveTo>
                    <a:pt x="1858" y="305"/>
                  </a:moveTo>
                  <a:lnTo>
                    <a:pt x="1858" y="305"/>
                  </a:lnTo>
                  <a:cubicBezTo>
                    <a:pt x="1949" y="361"/>
                    <a:pt x="2046" y="475"/>
                    <a:pt x="2129" y="654"/>
                  </a:cubicBezTo>
                  <a:cubicBezTo>
                    <a:pt x="2153" y="706"/>
                    <a:pt x="2174" y="763"/>
                    <a:pt x="2195" y="823"/>
                  </a:cubicBezTo>
                  <a:lnTo>
                    <a:pt x="1858" y="823"/>
                  </a:lnTo>
                  <a:lnTo>
                    <a:pt x="1858" y="305"/>
                  </a:lnTo>
                  <a:close/>
                  <a:moveTo>
                    <a:pt x="1858" y="1086"/>
                  </a:moveTo>
                  <a:lnTo>
                    <a:pt x="1858" y="1086"/>
                  </a:lnTo>
                  <a:lnTo>
                    <a:pt x="2267" y="1086"/>
                  </a:lnTo>
                  <a:cubicBezTo>
                    <a:pt x="2301" y="1242"/>
                    <a:pt x="2323" y="1413"/>
                    <a:pt x="2330" y="1594"/>
                  </a:cubicBezTo>
                  <a:lnTo>
                    <a:pt x="1858" y="1594"/>
                  </a:lnTo>
                  <a:lnTo>
                    <a:pt x="1858" y="1086"/>
                  </a:lnTo>
                  <a:close/>
                  <a:moveTo>
                    <a:pt x="1858" y="1858"/>
                  </a:moveTo>
                  <a:lnTo>
                    <a:pt x="1858" y="1858"/>
                  </a:lnTo>
                  <a:lnTo>
                    <a:pt x="2330" y="1858"/>
                  </a:lnTo>
                  <a:cubicBezTo>
                    <a:pt x="2323" y="2039"/>
                    <a:pt x="2301" y="2210"/>
                    <a:pt x="2267" y="2366"/>
                  </a:cubicBezTo>
                  <a:lnTo>
                    <a:pt x="1858" y="2366"/>
                  </a:lnTo>
                  <a:lnTo>
                    <a:pt x="1858" y="1858"/>
                  </a:lnTo>
                  <a:close/>
                  <a:moveTo>
                    <a:pt x="1858" y="3147"/>
                  </a:moveTo>
                  <a:lnTo>
                    <a:pt x="1858" y="3147"/>
                  </a:lnTo>
                  <a:lnTo>
                    <a:pt x="1858" y="2630"/>
                  </a:lnTo>
                  <a:lnTo>
                    <a:pt x="2195" y="2630"/>
                  </a:lnTo>
                  <a:cubicBezTo>
                    <a:pt x="2174" y="2689"/>
                    <a:pt x="2152" y="2746"/>
                    <a:pt x="2129" y="2798"/>
                  </a:cubicBezTo>
                  <a:cubicBezTo>
                    <a:pt x="2046" y="2977"/>
                    <a:pt x="1949" y="3091"/>
                    <a:pt x="1858" y="3147"/>
                  </a:cubicBezTo>
                  <a:close/>
                  <a:moveTo>
                    <a:pt x="3633" y="674"/>
                  </a:moveTo>
                  <a:lnTo>
                    <a:pt x="3633" y="674"/>
                  </a:lnTo>
                  <a:lnTo>
                    <a:pt x="2766" y="1687"/>
                  </a:lnTo>
                  <a:lnTo>
                    <a:pt x="3271" y="1687"/>
                  </a:lnTo>
                  <a:cubicBezTo>
                    <a:pt x="3274" y="1722"/>
                    <a:pt x="3277" y="1757"/>
                    <a:pt x="3277" y="1794"/>
                  </a:cubicBezTo>
                  <a:cubicBezTo>
                    <a:pt x="3277" y="2623"/>
                    <a:pt x="2785" y="3414"/>
                    <a:pt x="1977" y="3495"/>
                  </a:cubicBezTo>
                  <a:cubicBezTo>
                    <a:pt x="2031" y="3499"/>
                    <a:pt x="2084" y="3503"/>
                    <a:pt x="2138" y="3503"/>
                  </a:cubicBezTo>
                  <a:cubicBezTo>
                    <a:pt x="3127" y="3503"/>
                    <a:pt x="3801" y="2646"/>
                    <a:pt x="3907" y="1687"/>
                  </a:cubicBezTo>
                  <a:lnTo>
                    <a:pt x="4407" y="1687"/>
                  </a:lnTo>
                  <a:lnTo>
                    <a:pt x="3633" y="674"/>
                  </a:ln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defTabSz="685800"/>
              <a:endParaRPr kumimoji="1" lang="en-US" sz="400">
                <a:solidFill>
                  <a:srgbClr val="404040"/>
                </a:solidFill>
                <a:latin typeface="Arial"/>
              </a:endParaRPr>
            </a:p>
          </p:txBody>
        </p:sp>
        <p:sp>
          <p:nvSpPr>
            <p:cNvPr id="14" name="Freeform 39"/>
            <p:cNvSpPr>
              <a:spLocks noEditPoints="1"/>
            </p:cNvSpPr>
            <p:nvPr/>
          </p:nvSpPr>
          <p:spPr bwMode="gray">
            <a:xfrm>
              <a:off x="5654546" y="3886200"/>
              <a:ext cx="898153" cy="86943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0" tIns="29886" rIns="59771" bIns="29886" numCol="1"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257">
                <a:defRPr/>
              </a:pPr>
              <a:endParaRPr kumimoji="1" lang="en-US" sz="927" kern="0">
                <a:gradFill>
                  <a:gsLst>
                    <a:gs pos="0">
                      <a:srgbClr val="FFFFFF"/>
                    </a:gs>
                    <a:gs pos="100000">
                      <a:srgbClr val="FFFFFF"/>
                    </a:gs>
                  </a:gsLst>
                  <a:lin ang="5400000" scaled="0"/>
                </a:gradFill>
                <a:latin typeface="Arial"/>
              </a:endParaRPr>
            </a:p>
          </p:txBody>
        </p:sp>
        <p:sp>
          <p:nvSpPr>
            <p:cNvPr id="15" name="Freeform 5"/>
            <p:cNvSpPr>
              <a:spLocks noChangeAspect="1"/>
            </p:cNvSpPr>
            <p:nvPr/>
          </p:nvSpPr>
          <p:spPr bwMode="gray">
            <a:xfrm>
              <a:off x="845399" y="3819001"/>
              <a:ext cx="3763550" cy="2503166"/>
            </a:xfrm>
            <a:custGeom>
              <a:avLst/>
              <a:gdLst>
                <a:gd name="connsiteX0" fmla="*/ 10274 w 4171308"/>
                <a:gd name="connsiteY0" fmla="*/ 4705564 h 4705564"/>
                <a:gd name="connsiteX1" fmla="*/ 0 w 4171308"/>
                <a:gd name="connsiteY1" fmla="*/ 1119883 h 4705564"/>
                <a:gd name="connsiteX2" fmla="*/ 4171308 w 4171308"/>
                <a:gd name="connsiteY2" fmla="*/ 0 h 4705564"/>
                <a:gd name="connsiteX3" fmla="*/ 2640458 w 4171308"/>
                <a:gd name="connsiteY3" fmla="*/ 976045 h 4705564"/>
                <a:gd name="connsiteX4" fmla="*/ 2650732 w 4171308"/>
                <a:gd name="connsiteY4" fmla="*/ 4705564 h 4705564"/>
                <a:gd name="connsiteX5" fmla="*/ 10274 w 4171308"/>
                <a:gd name="connsiteY5" fmla="*/ 4705564 h 4705564"/>
                <a:gd name="connsiteX0" fmla="*/ 30924 w 4191958"/>
                <a:gd name="connsiteY0" fmla="*/ 4705564 h 4705564"/>
                <a:gd name="connsiteX1" fmla="*/ 0 w 4191958"/>
                <a:gd name="connsiteY1" fmla="*/ 647788 h 4705564"/>
                <a:gd name="connsiteX2" fmla="*/ 4191958 w 4191958"/>
                <a:gd name="connsiteY2" fmla="*/ 0 h 4705564"/>
                <a:gd name="connsiteX3" fmla="*/ 2661108 w 4191958"/>
                <a:gd name="connsiteY3" fmla="*/ 976045 h 4705564"/>
                <a:gd name="connsiteX4" fmla="*/ 2671382 w 4191958"/>
                <a:gd name="connsiteY4" fmla="*/ 4705564 h 4705564"/>
                <a:gd name="connsiteX5" fmla="*/ 30924 w 4191958"/>
                <a:gd name="connsiteY5" fmla="*/ 4705564 h 4705564"/>
                <a:gd name="connsiteX0" fmla="*/ 10274 w 4171308"/>
                <a:gd name="connsiteY0" fmla="*/ 4705564 h 4705564"/>
                <a:gd name="connsiteX1" fmla="*/ 0 w 4171308"/>
                <a:gd name="connsiteY1" fmla="*/ 647789 h 4705564"/>
                <a:gd name="connsiteX2" fmla="*/ 4171308 w 4171308"/>
                <a:gd name="connsiteY2" fmla="*/ 0 h 4705564"/>
                <a:gd name="connsiteX3" fmla="*/ 2640458 w 4171308"/>
                <a:gd name="connsiteY3" fmla="*/ 976045 h 4705564"/>
                <a:gd name="connsiteX4" fmla="*/ 2650732 w 4171308"/>
                <a:gd name="connsiteY4" fmla="*/ 4705564 h 4705564"/>
                <a:gd name="connsiteX5" fmla="*/ 10274 w 4171308"/>
                <a:gd name="connsiteY5" fmla="*/ 4705564 h 4705564"/>
                <a:gd name="connsiteX0" fmla="*/ 10274 w 4171308"/>
                <a:gd name="connsiteY0" fmla="*/ 4705564 h 4705564"/>
                <a:gd name="connsiteX1" fmla="*/ 0 w 4171308"/>
                <a:gd name="connsiteY1" fmla="*/ 647789 h 4705564"/>
                <a:gd name="connsiteX2" fmla="*/ 20650 w 4171308"/>
                <a:gd name="connsiteY2" fmla="*/ 646567 h 4705564"/>
                <a:gd name="connsiteX3" fmla="*/ 4171308 w 4171308"/>
                <a:gd name="connsiteY3" fmla="*/ 0 h 4705564"/>
                <a:gd name="connsiteX4" fmla="*/ 2640458 w 4171308"/>
                <a:gd name="connsiteY4" fmla="*/ 976045 h 4705564"/>
                <a:gd name="connsiteX5" fmla="*/ 2650732 w 4171308"/>
                <a:gd name="connsiteY5" fmla="*/ 4705564 h 4705564"/>
                <a:gd name="connsiteX6" fmla="*/ 10274 w 4171308"/>
                <a:gd name="connsiteY6" fmla="*/ 4705564 h 4705564"/>
                <a:gd name="connsiteX0" fmla="*/ 10274 w 4171308"/>
                <a:gd name="connsiteY0" fmla="*/ 4705564 h 4705564"/>
                <a:gd name="connsiteX1" fmla="*/ 0 w 4171308"/>
                <a:gd name="connsiteY1" fmla="*/ 647789 h 4705564"/>
                <a:gd name="connsiteX2" fmla="*/ 20650 w 4171308"/>
                <a:gd name="connsiteY2" fmla="*/ 646567 h 4705564"/>
                <a:gd name="connsiteX3" fmla="*/ 4171308 w 4171308"/>
                <a:gd name="connsiteY3" fmla="*/ 0 h 4705564"/>
                <a:gd name="connsiteX4" fmla="*/ 2991508 w 4171308"/>
                <a:gd name="connsiteY4" fmla="*/ 688682 h 4705564"/>
                <a:gd name="connsiteX5" fmla="*/ 2650732 w 4171308"/>
                <a:gd name="connsiteY5" fmla="*/ 4705564 h 4705564"/>
                <a:gd name="connsiteX6" fmla="*/ 10274 w 4171308"/>
                <a:gd name="connsiteY6" fmla="*/ 4705564 h 4705564"/>
                <a:gd name="connsiteX0" fmla="*/ 10274 w 4171308"/>
                <a:gd name="connsiteY0" fmla="*/ 4705564 h 4705565"/>
                <a:gd name="connsiteX1" fmla="*/ 0 w 4171308"/>
                <a:gd name="connsiteY1" fmla="*/ 647789 h 4705565"/>
                <a:gd name="connsiteX2" fmla="*/ 20650 w 4171308"/>
                <a:gd name="connsiteY2" fmla="*/ 646567 h 4705565"/>
                <a:gd name="connsiteX3" fmla="*/ 4171308 w 4171308"/>
                <a:gd name="connsiteY3" fmla="*/ 0 h 4705565"/>
                <a:gd name="connsiteX4" fmla="*/ 2991508 w 4171308"/>
                <a:gd name="connsiteY4" fmla="*/ 688682 h 4705565"/>
                <a:gd name="connsiteX5" fmla="*/ 3001784 w 4171308"/>
                <a:gd name="connsiteY5" fmla="*/ 4705565 h 4705565"/>
                <a:gd name="connsiteX6" fmla="*/ 10274 w 4171308"/>
                <a:gd name="connsiteY6" fmla="*/ 4705564 h 47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1308" h="4705565">
                  <a:moveTo>
                    <a:pt x="10274" y="4705564"/>
                  </a:moveTo>
                  <a:cubicBezTo>
                    <a:pt x="6849" y="3510337"/>
                    <a:pt x="3425" y="1843016"/>
                    <a:pt x="0" y="647789"/>
                  </a:cubicBezTo>
                  <a:lnTo>
                    <a:pt x="20650" y="646567"/>
                  </a:lnTo>
                  <a:lnTo>
                    <a:pt x="4171308" y="0"/>
                  </a:lnTo>
                  <a:lnTo>
                    <a:pt x="2991508" y="688682"/>
                  </a:lnTo>
                  <a:cubicBezTo>
                    <a:pt x="2994933" y="1931855"/>
                    <a:pt x="2998359" y="3462392"/>
                    <a:pt x="3001784" y="4705565"/>
                  </a:cubicBezTo>
                  <a:lnTo>
                    <a:pt x="10274" y="4705564"/>
                  </a:lnTo>
                  <a:close/>
                </a:path>
              </a:pathLst>
            </a:custGeom>
            <a:solidFill>
              <a:schemeClr val="accent6">
                <a:lumMod val="75000"/>
              </a:schemeClr>
            </a:solidFill>
            <a:effectLst/>
          </p:spPr>
          <p:txBody>
            <a:bodyPr wrap="square" rtlCol="0" anchor="t">
              <a:normAutofit/>
            </a:bodyPr>
            <a:lstStyle/>
            <a:p>
              <a:pPr algn="ctr" defTabSz="685800">
                <a:lnSpc>
                  <a:spcPct val="90000"/>
                </a:lnSpc>
                <a:spcBef>
                  <a:spcPts val="100"/>
                </a:spcBef>
                <a:spcAft>
                  <a:spcPts val="100"/>
                </a:spcAft>
              </a:pPr>
              <a:endParaRPr kumimoji="1" lang="en-US" sz="2000" err="1">
                <a:solidFill>
                  <a:srgbClr val="0F1C50"/>
                </a:solidFill>
                <a:latin typeface="Arial"/>
              </a:endParaRPr>
            </a:p>
          </p:txBody>
        </p:sp>
        <p:sp>
          <p:nvSpPr>
            <p:cNvPr id="16" name="TextBox 15"/>
            <p:cNvSpPr txBox="1"/>
            <p:nvPr/>
          </p:nvSpPr>
          <p:spPr bwMode="gray">
            <a:xfrm>
              <a:off x="937863" y="5389347"/>
              <a:ext cx="2541059" cy="615553"/>
            </a:xfrm>
            <a:prstGeom prst="rect">
              <a:avLst/>
            </a:prstGeom>
            <a:noFill/>
          </p:spPr>
          <p:txBody>
            <a:bodyPr wrap="square" rtlCol="0">
              <a:spAutoFit/>
            </a:bodyPr>
            <a:lstStyle/>
            <a:p>
              <a:pPr defTabSz="685800">
                <a:spcAft>
                  <a:spcPts val="450"/>
                </a:spcAft>
              </a:pPr>
              <a:r>
                <a:rPr kumimoji="1" lang="en-US" sz="1200" dirty="0">
                  <a:solidFill>
                    <a:srgbClr val="FFFFFF"/>
                  </a:solidFill>
                  <a:latin typeface="Arial"/>
                </a:rPr>
                <a:t>We use </a:t>
              </a:r>
              <a:r>
                <a:rPr kumimoji="1" lang="en-US" sz="1200" dirty="0" err="1">
                  <a:solidFill>
                    <a:srgbClr val="FFFFFF"/>
                  </a:solidFill>
                  <a:latin typeface="Arial"/>
                </a:rPr>
                <a:t>GitLab</a:t>
              </a:r>
              <a:r>
                <a:rPr kumimoji="1" lang="en-US" sz="1200" dirty="0">
                  <a:solidFill>
                    <a:srgbClr val="FFFFFF"/>
                  </a:solidFill>
                  <a:latin typeface="Arial"/>
                </a:rPr>
                <a:t> Wiki and Issue Boards, OpenAPI3.</a:t>
              </a:r>
            </a:p>
          </p:txBody>
        </p:sp>
        <p:sp>
          <p:nvSpPr>
            <p:cNvPr id="17" name="Freeform 107"/>
            <p:cNvSpPr>
              <a:spLocks noEditPoints="1"/>
            </p:cNvSpPr>
            <p:nvPr/>
          </p:nvSpPr>
          <p:spPr bwMode="gray">
            <a:xfrm>
              <a:off x="2461293" y="4125029"/>
              <a:ext cx="569921" cy="856224"/>
            </a:xfrm>
            <a:custGeom>
              <a:avLst/>
              <a:gdLst>
                <a:gd name="T0" fmla="*/ 843 w 1687"/>
                <a:gd name="T1" fmla="*/ 0 h 2535"/>
                <a:gd name="T2" fmla="*/ 0 w 1687"/>
                <a:gd name="T3" fmla="*/ 844 h 2535"/>
                <a:gd name="T4" fmla="*/ 360 w 1687"/>
                <a:gd name="T5" fmla="*/ 1535 h 2535"/>
                <a:gd name="T6" fmla="*/ 370 w 1687"/>
                <a:gd name="T7" fmla="*/ 1544 h 2535"/>
                <a:gd name="T8" fmla="*/ 466 w 1687"/>
                <a:gd name="T9" fmla="*/ 1715 h 2535"/>
                <a:gd name="T10" fmla="*/ 466 w 1687"/>
                <a:gd name="T11" fmla="*/ 1825 h 2535"/>
                <a:gd name="T12" fmla="*/ 703 w 1687"/>
                <a:gd name="T13" fmla="*/ 2062 h 2535"/>
                <a:gd name="T14" fmla="*/ 984 w 1687"/>
                <a:gd name="T15" fmla="*/ 2062 h 2535"/>
                <a:gd name="T16" fmla="*/ 1221 w 1687"/>
                <a:gd name="T17" fmla="*/ 1825 h 2535"/>
                <a:gd name="T18" fmla="*/ 1221 w 1687"/>
                <a:gd name="T19" fmla="*/ 1723 h 2535"/>
                <a:gd name="T20" fmla="*/ 1319 w 1687"/>
                <a:gd name="T21" fmla="*/ 1543 h 2535"/>
                <a:gd name="T22" fmla="*/ 1334 w 1687"/>
                <a:gd name="T23" fmla="*/ 1530 h 2535"/>
                <a:gd name="T24" fmla="*/ 1687 w 1687"/>
                <a:gd name="T25" fmla="*/ 844 h 2535"/>
                <a:gd name="T26" fmla="*/ 843 w 1687"/>
                <a:gd name="T27" fmla="*/ 0 h 2535"/>
                <a:gd name="T28" fmla="*/ 1230 w 1687"/>
                <a:gd name="T29" fmla="*/ 1409 h 2535"/>
                <a:gd name="T30" fmla="*/ 1230 w 1687"/>
                <a:gd name="T31" fmla="*/ 1409 h 2535"/>
                <a:gd name="T32" fmla="*/ 1216 w 1687"/>
                <a:gd name="T33" fmla="*/ 1422 h 2535"/>
                <a:gd name="T34" fmla="*/ 1063 w 1687"/>
                <a:gd name="T35" fmla="*/ 1723 h 2535"/>
                <a:gd name="T36" fmla="*/ 1063 w 1687"/>
                <a:gd name="T37" fmla="*/ 1825 h 2535"/>
                <a:gd name="T38" fmla="*/ 984 w 1687"/>
                <a:gd name="T39" fmla="*/ 1904 h 2535"/>
                <a:gd name="T40" fmla="*/ 703 w 1687"/>
                <a:gd name="T41" fmla="*/ 1904 h 2535"/>
                <a:gd name="T42" fmla="*/ 624 w 1687"/>
                <a:gd name="T43" fmla="*/ 1825 h 2535"/>
                <a:gd name="T44" fmla="*/ 624 w 1687"/>
                <a:gd name="T45" fmla="*/ 1711 h 2535"/>
                <a:gd name="T46" fmla="*/ 471 w 1687"/>
                <a:gd name="T47" fmla="*/ 1421 h 2535"/>
                <a:gd name="T48" fmla="*/ 460 w 1687"/>
                <a:gd name="T49" fmla="*/ 1412 h 2535"/>
                <a:gd name="T50" fmla="*/ 158 w 1687"/>
                <a:gd name="T51" fmla="*/ 844 h 2535"/>
                <a:gd name="T52" fmla="*/ 843 w 1687"/>
                <a:gd name="T53" fmla="*/ 159 h 2535"/>
                <a:gd name="T54" fmla="*/ 1529 w 1687"/>
                <a:gd name="T55" fmla="*/ 844 h 2535"/>
                <a:gd name="T56" fmla="*/ 1230 w 1687"/>
                <a:gd name="T57" fmla="*/ 1409 h 2535"/>
                <a:gd name="T58" fmla="*/ 843 w 1687"/>
                <a:gd name="T59" fmla="*/ 317 h 2535"/>
                <a:gd name="T60" fmla="*/ 843 w 1687"/>
                <a:gd name="T61" fmla="*/ 317 h 2535"/>
                <a:gd name="T62" fmla="*/ 805 w 1687"/>
                <a:gd name="T63" fmla="*/ 319 h 2535"/>
                <a:gd name="T64" fmla="*/ 1293 w 1687"/>
                <a:gd name="T65" fmla="*/ 844 h 2535"/>
                <a:gd name="T66" fmla="*/ 1064 w 1687"/>
                <a:gd name="T67" fmla="*/ 1279 h 2535"/>
                <a:gd name="T68" fmla="*/ 905 w 1687"/>
                <a:gd name="T69" fmla="*/ 1746 h 2535"/>
                <a:gd name="T70" fmla="*/ 905 w 1687"/>
                <a:gd name="T71" fmla="*/ 1721 h 2535"/>
                <a:gd name="T72" fmla="*/ 1141 w 1687"/>
                <a:gd name="T73" fmla="*/ 1279 h 2535"/>
                <a:gd name="T74" fmla="*/ 1371 w 1687"/>
                <a:gd name="T75" fmla="*/ 844 h 2535"/>
                <a:gd name="T76" fmla="*/ 843 w 1687"/>
                <a:gd name="T77" fmla="*/ 317 h 2535"/>
                <a:gd name="T78" fmla="*/ 1063 w 1687"/>
                <a:gd name="T79" fmla="*/ 2142 h 2535"/>
                <a:gd name="T80" fmla="*/ 1063 w 1687"/>
                <a:gd name="T81" fmla="*/ 2142 h 2535"/>
                <a:gd name="T82" fmla="*/ 621 w 1687"/>
                <a:gd name="T83" fmla="*/ 2142 h 2535"/>
                <a:gd name="T84" fmla="*/ 543 w 1687"/>
                <a:gd name="T85" fmla="*/ 2220 h 2535"/>
                <a:gd name="T86" fmla="*/ 621 w 1687"/>
                <a:gd name="T87" fmla="*/ 2297 h 2535"/>
                <a:gd name="T88" fmla="*/ 1063 w 1687"/>
                <a:gd name="T89" fmla="*/ 2297 h 2535"/>
                <a:gd name="T90" fmla="*/ 1140 w 1687"/>
                <a:gd name="T91" fmla="*/ 2220 h 2535"/>
                <a:gd name="T92" fmla="*/ 1063 w 1687"/>
                <a:gd name="T93" fmla="*/ 2142 h 2535"/>
                <a:gd name="T94" fmla="*/ 1063 w 1687"/>
                <a:gd name="T95" fmla="*/ 2379 h 2535"/>
                <a:gd name="T96" fmla="*/ 1063 w 1687"/>
                <a:gd name="T97" fmla="*/ 2379 h 2535"/>
                <a:gd name="T98" fmla="*/ 621 w 1687"/>
                <a:gd name="T99" fmla="*/ 2379 h 2535"/>
                <a:gd name="T100" fmla="*/ 543 w 1687"/>
                <a:gd name="T101" fmla="*/ 2457 h 2535"/>
                <a:gd name="T102" fmla="*/ 621 w 1687"/>
                <a:gd name="T103" fmla="*/ 2535 h 2535"/>
                <a:gd name="T104" fmla="*/ 1063 w 1687"/>
                <a:gd name="T105" fmla="*/ 2535 h 2535"/>
                <a:gd name="T106" fmla="*/ 1140 w 1687"/>
                <a:gd name="T107" fmla="*/ 2457 h 2535"/>
                <a:gd name="T108" fmla="*/ 1063 w 1687"/>
                <a:gd name="T109" fmla="*/ 2379 h 2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87" h="2535">
                  <a:moveTo>
                    <a:pt x="843" y="0"/>
                  </a:moveTo>
                  <a:cubicBezTo>
                    <a:pt x="378" y="1"/>
                    <a:pt x="0" y="378"/>
                    <a:pt x="0" y="844"/>
                  </a:cubicBezTo>
                  <a:cubicBezTo>
                    <a:pt x="0" y="1130"/>
                    <a:pt x="142" y="1383"/>
                    <a:pt x="360" y="1535"/>
                  </a:cubicBezTo>
                  <a:cubicBezTo>
                    <a:pt x="363" y="1538"/>
                    <a:pt x="367" y="1541"/>
                    <a:pt x="370" y="1544"/>
                  </a:cubicBezTo>
                  <a:cubicBezTo>
                    <a:pt x="426" y="1581"/>
                    <a:pt x="462" y="1643"/>
                    <a:pt x="466" y="1715"/>
                  </a:cubicBezTo>
                  <a:lnTo>
                    <a:pt x="466" y="1825"/>
                  </a:lnTo>
                  <a:cubicBezTo>
                    <a:pt x="466" y="1956"/>
                    <a:pt x="572" y="2062"/>
                    <a:pt x="703" y="2062"/>
                  </a:cubicBezTo>
                  <a:lnTo>
                    <a:pt x="984" y="2062"/>
                  </a:lnTo>
                  <a:cubicBezTo>
                    <a:pt x="1115" y="2062"/>
                    <a:pt x="1221" y="1956"/>
                    <a:pt x="1221" y="1825"/>
                  </a:cubicBezTo>
                  <a:lnTo>
                    <a:pt x="1221" y="1723"/>
                  </a:lnTo>
                  <a:cubicBezTo>
                    <a:pt x="1222" y="1648"/>
                    <a:pt x="1260" y="1582"/>
                    <a:pt x="1319" y="1543"/>
                  </a:cubicBezTo>
                  <a:cubicBezTo>
                    <a:pt x="1325" y="1539"/>
                    <a:pt x="1330" y="1535"/>
                    <a:pt x="1334" y="1530"/>
                  </a:cubicBezTo>
                  <a:cubicBezTo>
                    <a:pt x="1548" y="1377"/>
                    <a:pt x="1687" y="1126"/>
                    <a:pt x="1687" y="844"/>
                  </a:cubicBezTo>
                  <a:cubicBezTo>
                    <a:pt x="1687" y="378"/>
                    <a:pt x="1309" y="1"/>
                    <a:pt x="843" y="0"/>
                  </a:cubicBezTo>
                  <a:close/>
                  <a:moveTo>
                    <a:pt x="1230" y="1409"/>
                  </a:moveTo>
                  <a:lnTo>
                    <a:pt x="1230" y="1409"/>
                  </a:lnTo>
                  <a:cubicBezTo>
                    <a:pt x="1225" y="1413"/>
                    <a:pt x="1220" y="1417"/>
                    <a:pt x="1216" y="1422"/>
                  </a:cubicBezTo>
                  <a:cubicBezTo>
                    <a:pt x="1124" y="1490"/>
                    <a:pt x="1064" y="1600"/>
                    <a:pt x="1063" y="1723"/>
                  </a:cubicBezTo>
                  <a:lnTo>
                    <a:pt x="1063" y="1825"/>
                  </a:lnTo>
                  <a:cubicBezTo>
                    <a:pt x="1063" y="1869"/>
                    <a:pt x="1028" y="1904"/>
                    <a:pt x="984" y="1904"/>
                  </a:cubicBezTo>
                  <a:lnTo>
                    <a:pt x="703" y="1904"/>
                  </a:lnTo>
                  <a:cubicBezTo>
                    <a:pt x="659" y="1904"/>
                    <a:pt x="624" y="1869"/>
                    <a:pt x="624" y="1825"/>
                  </a:cubicBezTo>
                  <a:lnTo>
                    <a:pt x="624" y="1711"/>
                  </a:lnTo>
                  <a:cubicBezTo>
                    <a:pt x="618" y="1590"/>
                    <a:pt x="560" y="1486"/>
                    <a:pt x="471" y="1421"/>
                  </a:cubicBezTo>
                  <a:cubicBezTo>
                    <a:pt x="467" y="1418"/>
                    <a:pt x="464" y="1415"/>
                    <a:pt x="460" y="1412"/>
                  </a:cubicBezTo>
                  <a:cubicBezTo>
                    <a:pt x="278" y="1288"/>
                    <a:pt x="158" y="1080"/>
                    <a:pt x="158" y="844"/>
                  </a:cubicBezTo>
                  <a:cubicBezTo>
                    <a:pt x="159" y="466"/>
                    <a:pt x="465" y="159"/>
                    <a:pt x="843" y="159"/>
                  </a:cubicBezTo>
                  <a:cubicBezTo>
                    <a:pt x="1222" y="159"/>
                    <a:pt x="1528" y="466"/>
                    <a:pt x="1529" y="844"/>
                  </a:cubicBezTo>
                  <a:cubicBezTo>
                    <a:pt x="1529" y="1079"/>
                    <a:pt x="1411" y="1285"/>
                    <a:pt x="1230" y="1409"/>
                  </a:cubicBezTo>
                  <a:close/>
                  <a:moveTo>
                    <a:pt x="843" y="317"/>
                  </a:moveTo>
                  <a:lnTo>
                    <a:pt x="843" y="317"/>
                  </a:lnTo>
                  <a:cubicBezTo>
                    <a:pt x="830" y="317"/>
                    <a:pt x="818" y="318"/>
                    <a:pt x="805" y="319"/>
                  </a:cubicBezTo>
                  <a:cubicBezTo>
                    <a:pt x="1077" y="339"/>
                    <a:pt x="1293" y="566"/>
                    <a:pt x="1293" y="844"/>
                  </a:cubicBezTo>
                  <a:cubicBezTo>
                    <a:pt x="1293" y="1018"/>
                    <a:pt x="1205" y="1176"/>
                    <a:pt x="1064" y="1279"/>
                  </a:cubicBezTo>
                  <a:cubicBezTo>
                    <a:pt x="851" y="1434"/>
                    <a:pt x="905" y="1746"/>
                    <a:pt x="905" y="1746"/>
                  </a:cubicBezTo>
                  <a:lnTo>
                    <a:pt x="905" y="1721"/>
                  </a:lnTo>
                  <a:cubicBezTo>
                    <a:pt x="906" y="1544"/>
                    <a:pt x="996" y="1379"/>
                    <a:pt x="1141" y="1279"/>
                  </a:cubicBezTo>
                  <a:cubicBezTo>
                    <a:pt x="1285" y="1180"/>
                    <a:pt x="1371" y="1018"/>
                    <a:pt x="1371" y="844"/>
                  </a:cubicBezTo>
                  <a:cubicBezTo>
                    <a:pt x="1371" y="553"/>
                    <a:pt x="1134" y="317"/>
                    <a:pt x="843" y="317"/>
                  </a:cubicBezTo>
                  <a:close/>
                  <a:moveTo>
                    <a:pt x="1063" y="2142"/>
                  </a:moveTo>
                  <a:lnTo>
                    <a:pt x="1063" y="2142"/>
                  </a:lnTo>
                  <a:lnTo>
                    <a:pt x="621" y="2142"/>
                  </a:lnTo>
                  <a:cubicBezTo>
                    <a:pt x="578" y="2142"/>
                    <a:pt x="543" y="2177"/>
                    <a:pt x="543" y="2220"/>
                  </a:cubicBezTo>
                  <a:cubicBezTo>
                    <a:pt x="543" y="2263"/>
                    <a:pt x="578" y="2297"/>
                    <a:pt x="621" y="2297"/>
                  </a:cubicBezTo>
                  <a:lnTo>
                    <a:pt x="1063" y="2297"/>
                  </a:lnTo>
                  <a:cubicBezTo>
                    <a:pt x="1106" y="2297"/>
                    <a:pt x="1140" y="2263"/>
                    <a:pt x="1140" y="2220"/>
                  </a:cubicBezTo>
                  <a:cubicBezTo>
                    <a:pt x="1140" y="2177"/>
                    <a:pt x="1106" y="2142"/>
                    <a:pt x="1063" y="2142"/>
                  </a:cubicBezTo>
                  <a:close/>
                  <a:moveTo>
                    <a:pt x="1063" y="2379"/>
                  </a:moveTo>
                  <a:lnTo>
                    <a:pt x="1063" y="2379"/>
                  </a:lnTo>
                  <a:lnTo>
                    <a:pt x="621" y="2379"/>
                  </a:lnTo>
                  <a:cubicBezTo>
                    <a:pt x="578" y="2379"/>
                    <a:pt x="543" y="2414"/>
                    <a:pt x="543" y="2457"/>
                  </a:cubicBezTo>
                  <a:cubicBezTo>
                    <a:pt x="543" y="2500"/>
                    <a:pt x="578" y="2535"/>
                    <a:pt x="621" y="2535"/>
                  </a:cubicBezTo>
                  <a:lnTo>
                    <a:pt x="1063" y="2535"/>
                  </a:lnTo>
                  <a:cubicBezTo>
                    <a:pt x="1106" y="2535"/>
                    <a:pt x="1140" y="2500"/>
                    <a:pt x="1140" y="2457"/>
                  </a:cubicBezTo>
                  <a:cubicBezTo>
                    <a:pt x="1140" y="2414"/>
                    <a:pt x="1106" y="2379"/>
                    <a:pt x="1063" y="2379"/>
                  </a:cubicBez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defTabSz="685800"/>
              <a:endParaRPr kumimoji="1" lang="en-US" sz="1799">
                <a:solidFill>
                  <a:srgbClr val="FFFFFF"/>
                </a:solidFill>
                <a:latin typeface="Arial"/>
              </a:endParaRPr>
            </a:p>
          </p:txBody>
        </p:sp>
        <p:sp>
          <p:nvSpPr>
            <p:cNvPr id="18" name="TextBox 17"/>
            <p:cNvSpPr txBox="1"/>
            <p:nvPr/>
          </p:nvSpPr>
          <p:spPr bwMode="gray">
            <a:xfrm>
              <a:off x="946917" y="5037864"/>
              <a:ext cx="2448576" cy="381643"/>
            </a:xfrm>
            <a:prstGeom prst="rect">
              <a:avLst/>
            </a:prstGeom>
            <a:noFill/>
          </p:spPr>
          <p:txBody>
            <a:bodyPr wrap="square" rtlCol="0">
              <a:spAutoFit/>
            </a:bodyPr>
            <a:lstStyle/>
            <a:p>
              <a:pPr defTabSz="685800">
                <a:lnSpc>
                  <a:spcPct val="90000"/>
                </a:lnSpc>
                <a:spcBef>
                  <a:spcPts val="100"/>
                </a:spcBef>
                <a:spcAft>
                  <a:spcPts val="100"/>
                </a:spcAft>
                <a:buClr>
                  <a:srgbClr val="FFFFFF"/>
                </a:buClr>
              </a:pPr>
              <a:r>
                <a:rPr kumimoji="1" lang="da-DK" sz="1400" b="1" dirty="0">
                  <a:solidFill>
                    <a:srgbClr val="FFFFFF"/>
                  </a:solidFill>
                  <a:latin typeface="Arial"/>
                </a:rPr>
                <a:t>Traceability</a:t>
              </a:r>
              <a:endParaRPr kumimoji="1" lang="en-US" sz="1400" b="1" dirty="0">
                <a:solidFill>
                  <a:srgbClr val="FFFFFF"/>
                </a:solidFill>
                <a:latin typeface="Arial"/>
              </a:endParaRPr>
            </a:p>
          </p:txBody>
        </p:sp>
      </p:grpSp>
    </p:spTree>
    <p:extLst>
      <p:ext uri="{BB962C8B-B14F-4D97-AF65-F5344CB8AC3E}">
        <p14:creationId xmlns:p14="http://schemas.microsoft.com/office/powerpoint/2010/main" val="31943130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CA" dirty="0"/>
              <a:t>Canada Health </a:t>
            </a:r>
            <a:r>
              <a:rPr lang="en-CA" dirty="0" err="1"/>
              <a:t>Infoway</a:t>
            </a:r>
            <a:endParaRPr lang="en-CA" dirty="0"/>
          </a:p>
        </p:txBody>
      </p:sp>
      <p:sp>
        <p:nvSpPr>
          <p:cNvPr id="11" name="Content Placeholder 10"/>
          <p:cNvSpPr>
            <a:spLocks noGrp="1"/>
          </p:cNvSpPr>
          <p:nvPr>
            <p:ph idx="1"/>
          </p:nvPr>
        </p:nvSpPr>
        <p:spPr/>
        <p:txBody>
          <a:bodyPr/>
          <a:lstStyle/>
          <a:p>
            <a:r>
              <a:rPr lang="en-US" sz="1200" dirty="0" err="1"/>
              <a:t>Infoway</a:t>
            </a:r>
            <a:r>
              <a:rPr lang="en-US" sz="1200" dirty="0"/>
              <a:t> helps to improve the health of Canadians by working with partners to accelerate development, adoption and effective use of digital health solutions across Canada</a:t>
            </a:r>
            <a:r>
              <a:rPr lang="en-CA" altLang="en-US" sz="1200" dirty="0"/>
              <a:t>.</a:t>
            </a:r>
          </a:p>
          <a:p>
            <a:r>
              <a:rPr lang="en-US" sz="1200" dirty="0"/>
              <a:t>Through investment, </a:t>
            </a:r>
            <a:r>
              <a:rPr lang="en-US" sz="1200" dirty="0" err="1"/>
              <a:t>Infoway</a:t>
            </a:r>
            <a:r>
              <a:rPr lang="en-US" sz="1200" dirty="0"/>
              <a:t> helps deliver better quality and access to care and more efficient delivery of health services for patients and clinicians. </a:t>
            </a:r>
          </a:p>
          <a:p>
            <a:pPr lvl="1"/>
            <a:r>
              <a:rPr lang="en-US" sz="1200" dirty="0"/>
              <a:t>Established in 2001, </a:t>
            </a:r>
            <a:r>
              <a:rPr lang="en-US" sz="1200" dirty="0" err="1"/>
              <a:t>Infoway</a:t>
            </a:r>
            <a:r>
              <a:rPr lang="en-US" sz="1200" dirty="0"/>
              <a:t> is an independent, not-for-profit organization funded by the federal government.</a:t>
            </a:r>
          </a:p>
          <a:p>
            <a:pPr lvl="1"/>
            <a:r>
              <a:rPr lang="en-US" altLang="en-US" sz="1200" dirty="0"/>
              <a:t>“</a:t>
            </a:r>
            <a:r>
              <a:rPr lang="en-US" altLang="en-US" sz="1200" dirty="0" err="1"/>
              <a:t>Infoway’s</a:t>
            </a:r>
            <a:r>
              <a:rPr lang="en-US" altLang="en-US" sz="1200" dirty="0"/>
              <a:t> purpose is to realize the vision of healthier Canadians through innovative digital health solutions.”</a:t>
            </a:r>
          </a:p>
          <a:p>
            <a:r>
              <a:rPr lang="en-US" altLang="en-US" sz="1200" dirty="0" err="1"/>
              <a:t>Infoway</a:t>
            </a:r>
            <a:r>
              <a:rPr lang="en-US" altLang="en-US" sz="1200" dirty="0"/>
              <a:t> is also responsible for providing high-level technical guidance and support for standards development.</a:t>
            </a:r>
          </a:p>
          <a:p>
            <a:r>
              <a:rPr lang="en-US" altLang="en-US" sz="1200" dirty="0"/>
              <a:t>Although </a:t>
            </a:r>
            <a:r>
              <a:rPr lang="en-US" altLang="en-US" sz="1200" dirty="0" err="1"/>
              <a:t>Infoway’s</a:t>
            </a:r>
            <a:r>
              <a:rPr lang="en-US" altLang="en-US" sz="1200" dirty="0"/>
              <a:t> focus has not changed, its role has evolved, from funding pan-Canadian ‘</a:t>
            </a:r>
            <a:r>
              <a:rPr lang="en-US" altLang="en-US" sz="1200" dirty="0" err="1"/>
              <a:t>infostructure</a:t>
            </a:r>
            <a:r>
              <a:rPr lang="en-US" altLang="en-US" sz="1200" dirty="0"/>
              <a:t>’ projects like </a:t>
            </a:r>
            <a:r>
              <a:rPr lang="en-US" altLang="en-US" sz="1200" dirty="0" err="1"/>
              <a:t>iEHR</a:t>
            </a:r>
            <a:r>
              <a:rPr lang="en-US" altLang="en-US" sz="1200" dirty="0"/>
              <a:t>, HIAL and PLIS, to providing clinician tools, to driving patient access to healthcare services.</a:t>
            </a:r>
          </a:p>
          <a:p>
            <a:endParaRPr lang="en-CA" altLang="en-US" dirty="0"/>
          </a:p>
          <a:p>
            <a:endParaRPr lang="en-CA" dirty="0"/>
          </a:p>
        </p:txBody>
      </p:sp>
    </p:spTree>
    <p:extLst>
      <p:ext uri="{BB962C8B-B14F-4D97-AF65-F5344CB8AC3E}">
        <p14:creationId xmlns:p14="http://schemas.microsoft.com/office/powerpoint/2010/main" val="3767074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CA" dirty="0"/>
              <a:t>Canada Health </a:t>
            </a:r>
            <a:r>
              <a:rPr lang="en-CA" dirty="0" err="1"/>
              <a:t>Infoway</a:t>
            </a:r>
            <a:endParaRPr lang="en-CA" dirty="0"/>
          </a:p>
        </p:txBody>
      </p:sp>
      <p:sp>
        <p:nvSpPr>
          <p:cNvPr id="4" name="Content Placeholder 2">
            <a:extLst>
              <a:ext uri="{FF2B5EF4-FFF2-40B4-BE49-F238E27FC236}">
                <a16:creationId xmlns:a16="http://schemas.microsoft.com/office/drawing/2014/main" id="{63A5BB37-CA72-4A53-8372-10B4DDC37914}"/>
              </a:ext>
            </a:extLst>
          </p:cNvPr>
          <p:cNvSpPr txBox="1">
            <a:spLocks noChangeArrowheads="1"/>
          </p:cNvSpPr>
          <p:nvPr/>
        </p:nvSpPr>
        <p:spPr>
          <a:xfrm>
            <a:off x="581192" y="2180496"/>
            <a:ext cx="11029615" cy="3678303"/>
          </a:xfrm>
          <a:prstGeom prst="rect">
            <a:avLst/>
          </a:prstGeom>
        </p:spPr>
        <p:txBody>
          <a:bodyPr anchor="t"/>
          <a:lstStyle>
            <a:lvl1pPr marL="171442" indent="-171442" algn="l" defTabSz="685766" rtl="0" eaLnBrk="1" latinLnBrk="0" hangingPunct="1">
              <a:lnSpc>
                <a:spcPct val="90000"/>
              </a:lnSpc>
              <a:spcBef>
                <a:spcPts val="750"/>
              </a:spcBef>
              <a:buFont typeface="Arial" panose="020B0604020202020204" pitchFamily="34" charset="0"/>
              <a:buChar char="•"/>
              <a:defRPr lang="en-US" sz="1800" kern="1200" dirty="0" smtClean="0">
                <a:solidFill>
                  <a:schemeClr val="tx1">
                    <a:lumMod val="75000"/>
                    <a:lumOff val="25000"/>
                  </a:schemeClr>
                </a:solidFill>
                <a:effectLst/>
                <a:latin typeface="Calibri" panose="020F0502020204030204" pitchFamily="34" charset="0"/>
                <a:ea typeface="Roboto Light" panose="02000000000000000000" pitchFamily="2" charset="0"/>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lang="en-US" sz="1500" kern="1200" dirty="0" smtClean="0">
                <a:solidFill>
                  <a:schemeClr val="tx1">
                    <a:lumMod val="75000"/>
                    <a:lumOff val="25000"/>
                  </a:schemeClr>
                </a:solidFill>
                <a:effectLst/>
                <a:latin typeface="Calibri" panose="020F0502020204030204" pitchFamily="34" charset="0"/>
                <a:ea typeface="Roboto Light" panose="02000000000000000000" pitchFamily="2" charset="0"/>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lang="en-US" sz="1350" kern="1200" dirty="0" smtClean="0">
                <a:solidFill>
                  <a:schemeClr val="tx1">
                    <a:lumMod val="75000"/>
                    <a:lumOff val="25000"/>
                  </a:schemeClr>
                </a:solidFill>
                <a:effectLst/>
                <a:latin typeface="Calibri" panose="020F0502020204030204" pitchFamily="34" charset="0"/>
                <a:ea typeface="Roboto Light" panose="02000000000000000000" pitchFamily="2" charset="0"/>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lang="en-US" sz="1200" kern="1200" dirty="0" smtClean="0">
                <a:solidFill>
                  <a:schemeClr val="tx1">
                    <a:lumMod val="75000"/>
                    <a:lumOff val="25000"/>
                  </a:schemeClr>
                </a:solidFill>
                <a:effectLst/>
                <a:latin typeface="Calibri" panose="020F0502020204030204" pitchFamily="34" charset="0"/>
                <a:ea typeface="Roboto Light" panose="02000000000000000000" pitchFamily="2" charset="0"/>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lang="en-US" sz="1200" kern="1200" dirty="0">
                <a:solidFill>
                  <a:schemeClr val="tx1">
                    <a:lumMod val="75000"/>
                    <a:lumOff val="25000"/>
                  </a:schemeClr>
                </a:solidFill>
                <a:effectLst/>
                <a:latin typeface="Calibri" panose="020F0502020204030204" pitchFamily="34" charset="0"/>
                <a:ea typeface="Roboto Light" panose="02000000000000000000" pitchFamily="2" charset="0"/>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en-CA" altLang="en-US" dirty="0"/>
          </a:p>
        </p:txBody>
      </p:sp>
      <p:pic>
        <p:nvPicPr>
          <p:cNvPr id="7" name="Picture 6">
            <a:extLst>
              <a:ext uri="{FF2B5EF4-FFF2-40B4-BE49-F238E27FC236}">
                <a16:creationId xmlns:a16="http://schemas.microsoft.com/office/drawing/2014/main" id="{6D54AD9D-48C0-4CCA-B3E5-F79ADFDA40D6}"/>
              </a:ext>
            </a:extLst>
          </p:cNvPr>
          <p:cNvPicPr>
            <a:picLocks noChangeAspect="1"/>
          </p:cNvPicPr>
          <p:nvPr/>
        </p:nvPicPr>
        <p:blipFill>
          <a:blip r:embed="rId3"/>
          <a:stretch>
            <a:fillRect/>
          </a:stretch>
        </p:blipFill>
        <p:spPr>
          <a:xfrm>
            <a:off x="792163" y="858823"/>
            <a:ext cx="7054466" cy="3798989"/>
          </a:xfrm>
          <a:prstGeom prst="rect">
            <a:avLst/>
          </a:prstGeom>
        </p:spPr>
      </p:pic>
    </p:spTree>
    <p:extLst>
      <p:ext uri="{BB962C8B-B14F-4D97-AF65-F5344CB8AC3E}">
        <p14:creationId xmlns:p14="http://schemas.microsoft.com/office/powerpoint/2010/main" val="45258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nodePh="1">
                                  <p:stCondLst>
                                    <p:cond delay="0"/>
                                  </p:stCondLst>
                                  <p:endCondLst>
                                    <p:cond evt="begin" delay="0">
                                      <p:tn val="5"/>
                                    </p:cond>
                                  </p:end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amond(in)">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CA" dirty="0"/>
              <a:t>Pan-Canadian </a:t>
            </a:r>
            <a:r>
              <a:rPr lang="en-CA" dirty="0" err="1"/>
              <a:t>iEHR</a:t>
            </a:r>
            <a:r>
              <a:rPr lang="en-CA" dirty="0"/>
              <a:t> Landscape</a:t>
            </a:r>
          </a:p>
        </p:txBody>
      </p:sp>
      <p:sp>
        <p:nvSpPr>
          <p:cNvPr id="11" name="Content Placeholder 10"/>
          <p:cNvSpPr>
            <a:spLocks noGrp="1"/>
          </p:cNvSpPr>
          <p:nvPr>
            <p:ph idx="1"/>
          </p:nvPr>
        </p:nvSpPr>
        <p:spPr/>
        <p:txBody>
          <a:bodyPr/>
          <a:lstStyle/>
          <a:p>
            <a:r>
              <a:rPr lang="en-CA" altLang="en-US" sz="1400" dirty="0"/>
              <a:t>The original 2005 Blueprint from Canada Health </a:t>
            </a:r>
            <a:r>
              <a:rPr lang="en-CA" altLang="en-US" sz="1400" dirty="0" err="1"/>
              <a:t>Infoway</a:t>
            </a:r>
            <a:r>
              <a:rPr lang="en-CA" altLang="en-US" sz="1400" dirty="0"/>
              <a:t> describes a jurisdictional approach to healthcare delivery, an architecture of foundational registries and repositories.</a:t>
            </a:r>
          </a:p>
          <a:p>
            <a:pPr lvl="1"/>
            <a:r>
              <a:rPr lang="en-CA" altLang="en-US" sz="1200" dirty="0"/>
              <a:t>Client, Provider, User Registries are all intended to be HL7v3</a:t>
            </a:r>
          </a:p>
          <a:p>
            <a:pPr lvl="1"/>
            <a:r>
              <a:rPr lang="en-CA" altLang="en-US" sz="1200" dirty="0"/>
              <a:t>Jurisdiction-wide assets for Provincial Labs, Rx, Diagnostic Imaging</a:t>
            </a:r>
          </a:p>
          <a:p>
            <a:pPr lvl="1"/>
            <a:r>
              <a:rPr lang="en-CA" altLang="en-US" sz="1200" dirty="0"/>
              <a:t>HIAL is service bus + additional services</a:t>
            </a:r>
          </a:p>
          <a:p>
            <a:pPr lvl="1"/>
            <a:r>
              <a:rPr lang="en-CA" altLang="en-US" sz="1200" dirty="0"/>
              <a:t>Point of service applications in Hospitals, Community and Practices.</a:t>
            </a:r>
          </a:p>
          <a:p>
            <a:r>
              <a:rPr lang="en-CA" altLang="en-US" sz="1400" dirty="0"/>
              <a:t>About 5 years in, this Blueprint face a challenge when the U.S. opted away from HL7v3 adoption.</a:t>
            </a:r>
          </a:p>
          <a:p>
            <a:r>
              <a:rPr lang="en-CA" altLang="en-US" sz="1400" dirty="0"/>
              <a:t>This posed a problem because Hospital systems are largely U.S. vendors, requiring a lot of adaptation and integration. This was why Quest partnered with Sierra.</a:t>
            </a:r>
          </a:p>
          <a:p>
            <a:pPr lvl="1"/>
            <a:r>
              <a:rPr lang="en-CA" altLang="en-US" sz="1100" dirty="0"/>
              <a:t>Cerner, MEDITECH, Epic, </a:t>
            </a:r>
            <a:r>
              <a:rPr lang="en-CA" altLang="en-US" sz="1100" dirty="0" err="1"/>
              <a:t>AllScripts</a:t>
            </a:r>
            <a:r>
              <a:rPr lang="en-CA" altLang="en-US" sz="1100" dirty="0"/>
              <a:t>, McKesson.</a:t>
            </a:r>
          </a:p>
        </p:txBody>
      </p:sp>
    </p:spTree>
    <p:extLst>
      <p:ext uri="{BB962C8B-B14F-4D97-AF65-F5344CB8AC3E}">
        <p14:creationId xmlns:p14="http://schemas.microsoft.com/office/powerpoint/2010/main" val="3474650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CA" dirty="0"/>
              <a:t>An Ethical Lens</a:t>
            </a:r>
          </a:p>
        </p:txBody>
      </p:sp>
    </p:spTree>
    <p:extLst>
      <p:ext uri="{BB962C8B-B14F-4D97-AF65-F5344CB8AC3E}">
        <p14:creationId xmlns:p14="http://schemas.microsoft.com/office/powerpoint/2010/main" val="3790592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5B7DC-F363-A841-8CC0-77016E13B09B}"/>
              </a:ext>
            </a:extLst>
          </p:cNvPr>
          <p:cNvSpPr>
            <a:spLocks noGrp="1"/>
          </p:cNvSpPr>
          <p:nvPr>
            <p:ph type="title"/>
          </p:nvPr>
        </p:nvSpPr>
        <p:spPr/>
        <p:txBody>
          <a:bodyPr/>
          <a:lstStyle/>
          <a:p>
            <a:r>
              <a:rPr lang="en-US" dirty="0"/>
              <a:t>THREE “Ecologies”</a:t>
            </a:r>
          </a:p>
        </p:txBody>
      </p:sp>
      <p:sp>
        <p:nvSpPr>
          <p:cNvPr id="3" name="Content Placeholder 2">
            <a:extLst>
              <a:ext uri="{FF2B5EF4-FFF2-40B4-BE49-F238E27FC236}">
                <a16:creationId xmlns:a16="http://schemas.microsoft.com/office/drawing/2014/main" id="{A99212E9-0D7E-3E47-B5CA-E844042AD231}"/>
              </a:ext>
            </a:extLst>
          </p:cNvPr>
          <p:cNvSpPr>
            <a:spLocks noGrp="1"/>
          </p:cNvSpPr>
          <p:nvPr>
            <p:ph idx="1"/>
          </p:nvPr>
        </p:nvSpPr>
        <p:spPr/>
        <p:txBody>
          <a:bodyPr/>
          <a:lstStyle/>
          <a:p>
            <a:pPr marL="342900" indent="-342900">
              <a:buFont typeface="Arial" panose="020B0604020202020204" pitchFamily="34" charset="0"/>
              <a:buChar char="•"/>
            </a:pPr>
            <a:r>
              <a:rPr lang="en-US" dirty="0"/>
              <a:t>Ecology 1: Objectivity/Materiality</a:t>
            </a:r>
          </a:p>
          <a:p>
            <a:pPr marL="700088" lvl="1" indent="-342900">
              <a:buFont typeface="Arial" panose="020B0604020202020204" pitchFamily="34" charset="0"/>
              <a:buChar char="•"/>
            </a:pPr>
            <a:r>
              <a:rPr lang="en-US" dirty="0"/>
              <a:t>What we typically consider as “ecology”, based in the material world.</a:t>
            </a:r>
          </a:p>
          <a:p>
            <a:pPr marL="700088" lvl="1" indent="-342900">
              <a:buFont typeface="Arial" panose="020B0604020202020204" pitchFamily="34" charset="0"/>
              <a:buChar char="•"/>
            </a:pPr>
            <a:r>
              <a:rPr lang="en-US" dirty="0"/>
              <a:t>Objects and relationships we can observe; tangibles, quantified.</a:t>
            </a:r>
          </a:p>
          <a:p>
            <a:pPr marL="342900" indent="-342900">
              <a:buFont typeface="Arial" panose="020B0604020202020204" pitchFamily="34" charset="0"/>
              <a:buChar char="•"/>
            </a:pPr>
            <a:r>
              <a:rPr lang="en-US" dirty="0"/>
              <a:t>Ecology 2: Subjectivity/Sociality</a:t>
            </a:r>
          </a:p>
          <a:p>
            <a:pPr marL="700088" lvl="1" indent="-342900">
              <a:buFont typeface="Arial" panose="020B0604020202020204" pitchFamily="34" charset="0"/>
              <a:buChar char="•"/>
            </a:pPr>
            <a:r>
              <a:rPr lang="en-US" dirty="0"/>
              <a:t>An ecology of the mind</a:t>
            </a:r>
          </a:p>
          <a:p>
            <a:pPr marL="342900" indent="-342900">
              <a:buFont typeface="Arial" panose="020B0604020202020204" pitchFamily="34" charset="0"/>
              <a:buChar char="•"/>
            </a:pPr>
            <a:r>
              <a:rPr lang="en-US" dirty="0"/>
              <a:t>Ecology 3: </a:t>
            </a:r>
            <a:r>
              <a:rPr lang="en-US" dirty="0" err="1"/>
              <a:t>Prehension</a:t>
            </a:r>
            <a:r>
              <a:rPr lang="en-US" dirty="0"/>
              <a:t>/</a:t>
            </a:r>
            <a:r>
              <a:rPr lang="en-US" dirty="0" err="1"/>
              <a:t>Mediality</a:t>
            </a:r>
            <a:endParaRPr lang="en-US" dirty="0"/>
          </a:p>
          <a:p>
            <a:pPr marL="700088" lvl="1" indent="-342900">
              <a:buFont typeface="Arial" panose="020B0604020202020204" pitchFamily="34" charset="0"/>
              <a:buChar char="•"/>
            </a:pPr>
            <a:r>
              <a:rPr lang="en-US" dirty="0"/>
              <a:t>blah</a:t>
            </a:r>
          </a:p>
        </p:txBody>
      </p:sp>
    </p:spTree>
    <p:extLst>
      <p:ext uri="{BB962C8B-B14F-4D97-AF65-F5344CB8AC3E}">
        <p14:creationId xmlns:p14="http://schemas.microsoft.com/office/powerpoint/2010/main" val="2020870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9B0F-AC76-CF42-A07F-63A05720EE7C}"/>
              </a:ext>
            </a:extLst>
          </p:cNvPr>
          <p:cNvSpPr>
            <a:spLocks noGrp="1"/>
          </p:cNvSpPr>
          <p:nvPr>
            <p:ph type="title"/>
          </p:nvPr>
        </p:nvSpPr>
        <p:spPr/>
        <p:txBody>
          <a:bodyPr/>
          <a:lstStyle/>
          <a:p>
            <a:r>
              <a:rPr lang="en-US" dirty="0"/>
              <a:t>Three “Ecologies”</a:t>
            </a:r>
          </a:p>
        </p:txBody>
      </p:sp>
      <p:sp>
        <p:nvSpPr>
          <p:cNvPr id="3" name="Content Placeholder 2">
            <a:extLst>
              <a:ext uri="{FF2B5EF4-FFF2-40B4-BE49-F238E27FC236}">
                <a16:creationId xmlns:a16="http://schemas.microsoft.com/office/drawing/2014/main" id="{23866C7C-9EF4-6A42-8183-EB96C8F3EC7C}"/>
              </a:ext>
            </a:extLst>
          </p:cNvPr>
          <p:cNvSpPr>
            <a:spLocks noGrp="1"/>
          </p:cNvSpPr>
          <p:nvPr>
            <p:ph sz="half" idx="1"/>
          </p:nvPr>
        </p:nvSpPr>
        <p:spPr>
          <a:xfrm>
            <a:off x="607678" y="1329268"/>
            <a:ext cx="4822623" cy="3231634"/>
          </a:xfrm>
        </p:spPr>
        <p:txBody>
          <a:bodyPr/>
          <a:lstStyle/>
          <a:p>
            <a:pPr marL="342900" indent="-342900">
              <a:buFont typeface="Arial" panose="020B0604020202020204" pitchFamily="34" charset="0"/>
              <a:buChar char="•"/>
            </a:pPr>
            <a:r>
              <a:rPr lang="en-US" dirty="0"/>
              <a:t>Ecology 1: Objectivity/Materiality</a:t>
            </a:r>
          </a:p>
          <a:p>
            <a:pPr marL="700088" lvl="1" indent="-342900">
              <a:buFont typeface="Arial" panose="020B0604020202020204" pitchFamily="34" charset="0"/>
              <a:buChar char="•"/>
            </a:pPr>
            <a:r>
              <a:rPr lang="en-US" dirty="0"/>
              <a:t>What we typically consider as “ecology”.</a:t>
            </a:r>
          </a:p>
          <a:p>
            <a:pPr marL="700088" lvl="1" indent="-342900">
              <a:buFont typeface="Arial" panose="020B0604020202020204" pitchFamily="34" charset="0"/>
              <a:buChar char="•"/>
            </a:pPr>
            <a:r>
              <a:rPr lang="en-US" dirty="0"/>
              <a:t>Objects and relationships we can observe; tangibles, quantified.</a:t>
            </a:r>
          </a:p>
          <a:p>
            <a:pPr marL="342900" indent="-342900">
              <a:buFont typeface="Arial" panose="020B0604020202020204" pitchFamily="34" charset="0"/>
              <a:buChar char="•"/>
            </a:pPr>
            <a:r>
              <a:rPr lang="en-US" dirty="0"/>
              <a:t>Ecology 2: Subjectivity/Sociality</a:t>
            </a:r>
          </a:p>
          <a:p>
            <a:pPr marL="700088" lvl="1" indent="-342900">
              <a:buFont typeface="Arial" panose="020B0604020202020204" pitchFamily="34" charset="0"/>
              <a:buChar char="•"/>
            </a:pPr>
            <a:r>
              <a:rPr lang="en-US" dirty="0"/>
              <a:t>How do we interact with our environment (individual &amp; society).</a:t>
            </a:r>
          </a:p>
          <a:p>
            <a:pPr marL="342900" indent="-342900">
              <a:buFont typeface="Arial" panose="020B0604020202020204" pitchFamily="34" charset="0"/>
              <a:buChar char="•"/>
            </a:pPr>
            <a:r>
              <a:rPr lang="en-US" dirty="0"/>
              <a:t>Ecology 3: </a:t>
            </a:r>
            <a:r>
              <a:rPr lang="en-US" dirty="0" err="1"/>
              <a:t>Prehension</a:t>
            </a:r>
            <a:r>
              <a:rPr lang="en-US" dirty="0"/>
              <a:t>/</a:t>
            </a:r>
            <a:r>
              <a:rPr lang="en-US" dirty="0" err="1"/>
              <a:t>Mediality</a:t>
            </a:r>
            <a:endParaRPr lang="en-US" dirty="0"/>
          </a:p>
          <a:p>
            <a:pPr marL="700088" lvl="1" indent="-342900">
              <a:buFont typeface="Arial" panose="020B0604020202020204" pitchFamily="34" charset="0"/>
              <a:buChar char="•"/>
            </a:pPr>
            <a:r>
              <a:rPr lang="en-US" dirty="0"/>
              <a:t>How do we perceive ecology?</a:t>
            </a:r>
          </a:p>
        </p:txBody>
      </p:sp>
      <p:graphicFrame>
        <p:nvGraphicFramePr>
          <p:cNvPr id="5" name="Content Placeholder 4"/>
          <p:cNvGraphicFramePr>
            <a:graphicFrameLocks noGrp="1"/>
          </p:cNvGraphicFramePr>
          <p:nvPr>
            <p:ph sz="half" idx="2"/>
          </p:nvPr>
        </p:nvGraphicFramePr>
        <p:xfrm>
          <a:off x="5492750" y="1328738"/>
          <a:ext cx="3025775" cy="3232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4405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3">
            <a:extLst>
              <a:ext uri="{FF2B5EF4-FFF2-40B4-BE49-F238E27FC236}">
                <a16:creationId xmlns:a16="http://schemas.microsoft.com/office/drawing/2014/main" id="{E77C80FC-7522-42D0-B073-728E6565BBF8}"/>
              </a:ext>
            </a:extLst>
          </p:cNvPr>
          <p:cNvPicPr>
            <a:picLocks noChangeAspect="1"/>
          </p:cNvPicPr>
          <p:nvPr/>
        </p:nvPicPr>
        <p:blipFill rotWithShape="1">
          <a:blip r:embed="rId3" cstate="screen">
            <a:duotone>
              <a:prstClr val="black"/>
              <a:schemeClr val="tx2">
                <a:tint val="45000"/>
                <a:satMod val="400000"/>
              </a:schemeClr>
            </a:duotone>
            <a:alphaModFix amt="35000"/>
            <a:extLst>
              <a:ext uri="{28A0092B-C50C-407E-A947-70E740481C1C}">
                <a14:useLocalDpi xmlns:a14="http://schemas.microsoft.com/office/drawing/2010/main"/>
              </a:ext>
            </a:extLst>
          </a:blip>
          <a:srcRect t="17276" r="1" b="31131"/>
          <a:stretch/>
        </p:blipFill>
        <p:spPr>
          <a:xfrm>
            <a:off x="-13" y="8"/>
            <a:ext cx="9144000" cy="5141961"/>
          </a:xfrm>
          <a:prstGeom prst="rect">
            <a:avLst/>
          </a:prstGeom>
        </p:spPr>
      </p:pic>
      <p:sp>
        <p:nvSpPr>
          <p:cNvPr id="2" name="Title 1">
            <a:extLst>
              <a:ext uri="{FF2B5EF4-FFF2-40B4-BE49-F238E27FC236}">
                <a16:creationId xmlns:a16="http://schemas.microsoft.com/office/drawing/2014/main" id="{EA4EDED5-AB43-40AE-B96D-E343D67CB4BE}"/>
              </a:ext>
            </a:extLst>
          </p:cNvPr>
          <p:cNvSpPr>
            <a:spLocks noGrp="1"/>
          </p:cNvSpPr>
          <p:nvPr>
            <p:ph type="title"/>
          </p:nvPr>
        </p:nvSpPr>
        <p:spPr>
          <a:xfrm>
            <a:off x="600824" y="1047217"/>
            <a:ext cx="3958000" cy="994172"/>
          </a:xfrm>
        </p:spPr>
        <p:txBody>
          <a:bodyPr vert="horz" wrap="square" lIns="68580" tIns="34290" rIns="68580" bIns="34290" numCol="1" rtlCol="0" anchor="ctr" anchorCtr="0" compatLnSpc="1">
            <a:prstTxWarp prst="textNoShape">
              <a:avLst/>
            </a:prstTxWarp>
            <a:normAutofit/>
          </a:bodyPr>
          <a:lstStyle/>
          <a:p>
            <a:pPr defTabSz="685800"/>
            <a:r>
              <a:rPr lang="en-US" sz="3300" dirty="0">
                <a:solidFill>
                  <a:schemeClr val="tx1"/>
                </a:solidFill>
                <a:latin typeface="+mj-lt"/>
                <a:ea typeface="+mj-ea"/>
              </a:rPr>
              <a:t>Personal Details</a:t>
            </a:r>
          </a:p>
        </p:txBody>
      </p:sp>
      <p:sp>
        <p:nvSpPr>
          <p:cNvPr id="5" name="Text Placeholder 4"/>
          <p:cNvSpPr>
            <a:spLocks noGrp="1"/>
          </p:cNvSpPr>
          <p:nvPr>
            <p:ph type="body" sz="half" idx="1"/>
          </p:nvPr>
        </p:nvSpPr>
        <p:spPr>
          <a:xfrm>
            <a:off x="604156" y="2153987"/>
            <a:ext cx="4329794" cy="2386263"/>
          </a:xfrm>
        </p:spPr>
        <p:txBody>
          <a:bodyPr vert="horz" lIns="68580" tIns="34290" rIns="68580" bIns="34290" rtlCol="0" anchor="t">
            <a:normAutofit lnSpcReduction="10000"/>
          </a:bodyPr>
          <a:lstStyle/>
          <a:p>
            <a:pPr marL="0" indent="0" defTabSz="685800">
              <a:buNone/>
            </a:pPr>
            <a:r>
              <a:rPr lang="en-US" sz="1350" dirty="0"/>
              <a:t>I am a </a:t>
            </a:r>
            <a:r>
              <a:rPr lang="en-US" sz="1350" b="1" i="1" dirty="0"/>
              <a:t>Software Consultant</a:t>
            </a:r>
            <a:r>
              <a:rPr lang="en-US" sz="1350" dirty="0"/>
              <a:t>, excited about technology </a:t>
            </a:r>
            <a:br>
              <a:rPr lang="en-US" sz="1350" dirty="0"/>
            </a:br>
            <a:r>
              <a:rPr lang="en-US" sz="1350" dirty="0"/>
              <a:t>for 30 years, 20 years professionally, 10 years in Health IT.</a:t>
            </a:r>
            <a:br>
              <a:rPr lang="en-US" sz="1350" dirty="0"/>
            </a:br>
            <a:endParaRPr lang="en-US" sz="1350" i="1" dirty="0"/>
          </a:p>
          <a:p>
            <a:pPr marL="214313" indent="-171450" defTabSz="685800"/>
            <a:r>
              <a:rPr lang="en-US" sz="1350" dirty="0"/>
              <a:t>I work for Sierra Systems (an NTT DATA company), on contract with Quest Diagnostics, Health Canada, and </a:t>
            </a:r>
            <a:br>
              <a:rPr lang="en-US" sz="1350" dirty="0"/>
            </a:br>
            <a:r>
              <a:rPr lang="en-US" sz="1350" dirty="0"/>
              <a:t>BC Ministry of Health.</a:t>
            </a:r>
          </a:p>
          <a:p>
            <a:pPr marL="214313" indent="-171450" defTabSz="685800"/>
            <a:r>
              <a:rPr lang="en-US" sz="1350" dirty="0"/>
              <a:t>Although I am a consultant, I work for a product vendor (Quest), and I also work closely with government and other agencies like Ministry of Health, PHSA, VIHA…</a:t>
            </a:r>
          </a:p>
          <a:p>
            <a:pPr marL="214313" indent="-171450" defTabSz="685800"/>
            <a:r>
              <a:rPr lang="en-US" sz="1350" dirty="0"/>
              <a:t>I work with Health IT Solutions, and I also have expertise in other areas: Identity Management, Privacy &amp; Security, Emerging Technologies, Web Development. </a:t>
            </a:r>
          </a:p>
          <a:p>
            <a:pPr marL="193755" indent="-171450" defTabSz="685800">
              <a:spcAft>
                <a:spcPts val="338"/>
              </a:spcAft>
            </a:pPr>
            <a:endParaRPr lang="en-US" sz="1275" dirty="0">
              <a:solidFill>
                <a:schemeClr val="tx1"/>
              </a:solidFill>
              <a:latin typeface="+mn-lt"/>
              <a:ea typeface="+mn-ea"/>
            </a:endParaRPr>
          </a:p>
        </p:txBody>
      </p:sp>
      <p:sp>
        <p:nvSpPr>
          <p:cNvPr id="13"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35436" y="435870"/>
            <a:ext cx="4108564" cy="470763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pic>
        <p:nvPicPr>
          <p:cNvPr id="4" name="Picture Placeholder 3"/>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l="628" r="4660" b="3"/>
          <a:stretch/>
        </p:blipFill>
        <p:spPr>
          <a:xfrm>
            <a:off x="5170007" y="570421"/>
            <a:ext cx="3974012" cy="4573079"/>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845600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65" rIns="0" bIns="0" rtlCol="0" anchor="b">
            <a:spAutoFit/>
          </a:bodyPr>
          <a:lstStyle/>
          <a:p>
            <a:pPr marL="8405">
              <a:spcBef>
                <a:spcPts val="76"/>
              </a:spcBef>
            </a:pPr>
            <a:r>
              <a:rPr sz="1919" spc="20" dirty="0"/>
              <a:t>Accelerating adoption </a:t>
            </a:r>
            <a:r>
              <a:rPr sz="1919" spc="7" dirty="0"/>
              <a:t>&amp; </a:t>
            </a:r>
            <a:r>
              <a:rPr sz="1919" spc="20" dirty="0"/>
              <a:t>benefits</a:t>
            </a:r>
            <a:r>
              <a:rPr sz="1919" spc="96" dirty="0"/>
              <a:t> </a:t>
            </a:r>
            <a:r>
              <a:rPr sz="1919" spc="20" dirty="0"/>
              <a:t>realization</a:t>
            </a:r>
            <a:endParaRPr sz="1919" dirty="0"/>
          </a:p>
        </p:txBody>
      </p:sp>
      <p:sp>
        <p:nvSpPr>
          <p:cNvPr id="6" name="Content Placeholder 5"/>
          <p:cNvSpPr>
            <a:spLocks noGrp="1"/>
          </p:cNvSpPr>
          <p:nvPr>
            <p:ph idx="1"/>
          </p:nvPr>
        </p:nvSpPr>
        <p:spPr/>
        <p:txBody>
          <a:bodyPr/>
          <a:lstStyle/>
          <a:p>
            <a:pPr marL="226511" indent="-218106">
              <a:lnSpc>
                <a:spcPts val="1952"/>
              </a:lnSpc>
              <a:spcBef>
                <a:spcPts val="66"/>
              </a:spcBef>
              <a:tabLst>
                <a:tab pos="226511" algn="l"/>
                <a:tab pos="226931" algn="l"/>
              </a:tabLst>
            </a:pPr>
            <a:r>
              <a:rPr lang="en-CA" sz="1655" spc="23" dirty="0">
                <a:solidFill>
                  <a:srgbClr val="5E6167"/>
                </a:solidFill>
                <a:latin typeface="Arial"/>
                <a:cs typeface="Arial"/>
              </a:rPr>
              <a:t>Adoption </a:t>
            </a:r>
            <a:r>
              <a:rPr lang="en-CA" sz="1655" spc="7" dirty="0">
                <a:solidFill>
                  <a:srgbClr val="5E6167"/>
                </a:solidFill>
                <a:latin typeface="Arial"/>
                <a:cs typeface="Arial"/>
              </a:rPr>
              <a:t>is </a:t>
            </a:r>
            <a:r>
              <a:rPr lang="en-CA" sz="1655" dirty="0">
                <a:solidFill>
                  <a:srgbClr val="5E6167"/>
                </a:solidFill>
                <a:latin typeface="Arial"/>
                <a:cs typeface="Arial"/>
              </a:rPr>
              <a:t>a </a:t>
            </a:r>
            <a:r>
              <a:rPr lang="en-CA" sz="1655" spc="26" dirty="0">
                <a:solidFill>
                  <a:srgbClr val="5E6167"/>
                </a:solidFill>
                <a:latin typeface="Arial"/>
                <a:cs typeface="Arial"/>
              </a:rPr>
              <a:t>process, </a:t>
            </a:r>
            <a:r>
              <a:rPr lang="en-CA" sz="1655" spc="20" dirty="0">
                <a:solidFill>
                  <a:srgbClr val="5E6167"/>
                </a:solidFill>
                <a:latin typeface="Arial"/>
                <a:cs typeface="Arial"/>
              </a:rPr>
              <a:t>not </a:t>
            </a:r>
            <a:r>
              <a:rPr lang="en-CA" sz="1655" spc="17" dirty="0">
                <a:solidFill>
                  <a:srgbClr val="5E6167"/>
                </a:solidFill>
                <a:latin typeface="Arial"/>
                <a:cs typeface="Arial"/>
              </a:rPr>
              <a:t>an </a:t>
            </a:r>
            <a:r>
              <a:rPr lang="en-CA" sz="1655" spc="20" dirty="0">
                <a:solidFill>
                  <a:srgbClr val="5E6167"/>
                </a:solidFill>
                <a:latin typeface="Arial"/>
                <a:cs typeface="Arial"/>
              </a:rPr>
              <a:t>end</a:t>
            </a:r>
            <a:r>
              <a:rPr lang="en-CA" sz="1655" spc="235" dirty="0">
                <a:solidFill>
                  <a:srgbClr val="5E6167"/>
                </a:solidFill>
                <a:latin typeface="Arial"/>
                <a:cs typeface="Arial"/>
              </a:rPr>
              <a:t> </a:t>
            </a:r>
            <a:r>
              <a:rPr lang="en-CA" sz="1655" spc="20" dirty="0">
                <a:solidFill>
                  <a:srgbClr val="5E6167"/>
                </a:solidFill>
                <a:latin typeface="Arial"/>
                <a:cs typeface="Arial"/>
              </a:rPr>
              <a:t>state</a:t>
            </a:r>
            <a:endParaRPr lang="en-CA" sz="1655" dirty="0">
              <a:latin typeface="Arial"/>
              <a:cs typeface="Arial"/>
            </a:endParaRPr>
          </a:p>
          <a:p>
            <a:pPr marL="226511" indent="-218106">
              <a:lnSpc>
                <a:spcPts val="1919"/>
              </a:lnSpc>
              <a:tabLst>
                <a:tab pos="226511" algn="l"/>
                <a:tab pos="226931" algn="l"/>
              </a:tabLst>
            </a:pPr>
            <a:r>
              <a:rPr lang="en-CA" sz="1655" spc="23" dirty="0">
                <a:solidFill>
                  <a:srgbClr val="5E6167"/>
                </a:solidFill>
                <a:latin typeface="Arial"/>
                <a:cs typeface="Arial"/>
              </a:rPr>
              <a:t>Benefits </a:t>
            </a:r>
            <a:r>
              <a:rPr lang="en-CA" sz="1655" spc="20" dirty="0">
                <a:solidFill>
                  <a:srgbClr val="5E6167"/>
                </a:solidFill>
                <a:latin typeface="Arial"/>
                <a:cs typeface="Arial"/>
              </a:rPr>
              <a:t>realization activities involve three core</a:t>
            </a:r>
            <a:r>
              <a:rPr lang="en-CA" sz="1655" spc="222" dirty="0">
                <a:solidFill>
                  <a:srgbClr val="5E6167"/>
                </a:solidFill>
                <a:latin typeface="Arial"/>
                <a:cs typeface="Arial"/>
              </a:rPr>
              <a:t> </a:t>
            </a:r>
            <a:r>
              <a:rPr lang="en-CA" sz="1655" spc="20" dirty="0">
                <a:solidFill>
                  <a:srgbClr val="5E6167"/>
                </a:solidFill>
                <a:latin typeface="Arial"/>
                <a:cs typeface="Arial"/>
              </a:rPr>
              <a:t>activities:</a:t>
            </a:r>
            <a:endParaRPr lang="en-CA" sz="1655" dirty="0">
              <a:latin typeface="Arial"/>
              <a:cs typeface="Arial"/>
            </a:endParaRPr>
          </a:p>
          <a:p>
            <a:pPr marL="481598" lvl="1" indent="-181965">
              <a:lnSpc>
                <a:spcPts val="1786"/>
              </a:lnSpc>
              <a:buSzPct val="66000"/>
              <a:buFont typeface="Courier New"/>
              <a:buChar char="o"/>
              <a:tabLst>
                <a:tab pos="482019" algn="l"/>
              </a:tabLst>
            </a:pPr>
            <a:r>
              <a:rPr lang="en-CA" sz="1655" spc="-50" dirty="0">
                <a:solidFill>
                  <a:srgbClr val="5E6167"/>
                </a:solidFill>
                <a:latin typeface="Arial"/>
                <a:cs typeface="Arial"/>
              </a:rPr>
              <a:t>Articulation </a:t>
            </a:r>
            <a:r>
              <a:rPr lang="en-CA" sz="1655" spc="-37" dirty="0">
                <a:solidFill>
                  <a:srgbClr val="5E6167"/>
                </a:solidFill>
                <a:latin typeface="Arial"/>
                <a:cs typeface="Arial"/>
              </a:rPr>
              <a:t>of the</a:t>
            </a:r>
            <a:r>
              <a:rPr lang="en-CA" sz="1655" spc="-206" dirty="0">
                <a:solidFill>
                  <a:srgbClr val="5E6167"/>
                </a:solidFill>
                <a:latin typeface="Arial"/>
                <a:cs typeface="Arial"/>
              </a:rPr>
              <a:t> </a:t>
            </a:r>
            <a:r>
              <a:rPr lang="en-CA" sz="1655" spc="-50" dirty="0">
                <a:solidFill>
                  <a:srgbClr val="5E6167"/>
                </a:solidFill>
                <a:latin typeface="Arial"/>
                <a:cs typeface="Arial"/>
              </a:rPr>
              <a:t>benefits;</a:t>
            </a:r>
            <a:endParaRPr lang="en-CA" sz="1655" dirty="0">
              <a:latin typeface="Arial"/>
              <a:cs typeface="Arial"/>
            </a:endParaRPr>
          </a:p>
          <a:p>
            <a:pPr marL="481598" marR="502190" lvl="1" indent="-181965">
              <a:lnSpc>
                <a:spcPts val="1655"/>
              </a:lnSpc>
              <a:spcBef>
                <a:spcPts val="166"/>
              </a:spcBef>
              <a:buSzPct val="66000"/>
              <a:buFont typeface="Courier New"/>
              <a:buChar char="o"/>
              <a:tabLst>
                <a:tab pos="482019" algn="l"/>
              </a:tabLst>
            </a:pPr>
            <a:r>
              <a:rPr lang="en-CA" sz="1655" spc="-47" dirty="0">
                <a:solidFill>
                  <a:srgbClr val="5E6167"/>
                </a:solidFill>
                <a:latin typeface="Arial"/>
                <a:cs typeface="Arial"/>
              </a:rPr>
              <a:t>Identification</a:t>
            </a:r>
            <a:r>
              <a:rPr lang="en-CA" sz="1655" spc="-113" dirty="0">
                <a:solidFill>
                  <a:srgbClr val="5E6167"/>
                </a:solidFill>
                <a:latin typeface="Arial"/>
                <a:cs typeface="Arial"/>
              </a:rPr>
              <a:t> </a:t>
            </a:r>
            <a:r>
              <a:rPr lang="en-CA" sz="1655" spc="-37" dirty="0">
                <a:solidFill>
                  <a:srgbClr val="5E6167"/>
                </a:solidFill>
                <a:latin typeface="Arial"/>
                <a:cs typeface="Arial"/>
              </a:rPr>
              <a:t>of</a:t>
            </a:r>
            <a:r>
              <a:rPr lang="en-CA" sz="1655" spc="-80" dirty="0">
                <a:solidFill>
                  <a:srgbClr val="5E6167"/>
                </a:solidFill>
                <a:latin typeface="Arial"/>
                <a:cs typeface="Arial"/>
              </a:rPr>
              <a:t> </a:t>
            </a:r>
            <a:r>
              <a:rPr lang="en-CA" sz="1655" spc="-47" dirty="0">
                <a:solidFill>
                  <a:srgbClr val="5E6167"/>
                </a:solidFill>
                <a:latin typeface="Arial"/>
                <a:cs typeface="Arial"/>
              </a:rPr>
              <a:t>key</a:t>
            </a:r>
            <a:r>
              <a:rPr lang="en-CA" sz="1655" spc="-106" dirty="0">
                <a:solidFill>
                  <a:srgbClr val="5E6167"/>
                </a:solidFill>
                <a:latin typeface="Arial"/>
                <a:cs typeface="Arial"/>
              </a:rPr>
              <a:t> </a:t>
            </a:r>
            <a:r>
              <a:rPr lang="en-CA" sz="1655" spc="-59" dirty="0">
                <a:solidFill>
                  <a:srgbClr val="5E6167"/>
                </a:solidFill>
                <a:latin typeface="Arial"/>
                <a:cs typeface="Arial"/>
              </a:rPr>
              <a:t>assumptions</a:t>
            </a:r>
            <a:r>
              <a:rPr lang="en-CA" sz="1655" spc="-106" dirty="0">
                <a:solidFill>
                  <a:srgbClr val="5E6167"/>
                </a:solidFill>
                <a:latin typeface="Arial"/>
                <a:cs typeface="Arial"/>
              </a:rPr>
              <a:t> </a:t>
            </a:r>
            <a:r>
              <a:rPr lang="en-CA" sz="1655" spc="-37" dirty="0">
                <a:solidFill>
                  <a:srgbClr val="5E6167"/>
                </a:solidFill>
                <a:latin typeface="Arial"/>
                <a:cs typeface="Arial"/>
              </a:rPr>
              <a:t>or</a:t>
            </a:r>
            <a:r>
              <a:rPr lang="en-CA" sz="1655" spc="-83" dirty="0">
                <a:solidFill>
                  <a:srgbClr val="5E6167"/>
                </a:solidFill>
                <a:latin typeface="Arial"/>
                <a:cs typeface="Arial"/>
              </a:rPr>
              <a:t> </a:t>
            </a:r>
            <a:r>
              <a:rPr lang="en-CA" sz="1655" spc="-53" dirty="0">
                <a:solidFill>
                  <a:srgbClr val="5E6167"/>
                </a:solidFill>
                <a:latin typeface="Arial"/>
                <a:cs typeface="Arial"/>
              </a:rPr>
              <a:t>conditions,</a:t>
            </a:r>
            <a:r>
              <a:rPr lang="en-CA" sz="1655" spc="-80" dirty="0">
                <a:solidFill>
                  <a:srgbClr val="5E6167"/>
                </a:solidFill>
                <a:latin typeface="Arial"/>
                <a:cs typeface="Arial"/>
              </a:rPr>
              <a:t> </a:t>
            </a:r>
            <a:r>
              <a:rPr lang="en-CA" sz="1655" spc="-47" dirty="0">
                <a:solidFill>
                  <a:srgbClr val="5E6167"/>
                </a:solidFill>
                <a:latin typeface="Arial"/>
                <a:cs typeface="Arial"/>
              </a:rPr>
              <a:t>and</a:t>
            </a:r>
            <a:r>
              <a:rPr lang="en-CA" sz="1655" spc="-110" dirty="0">
                <a:solidFill>
                  <a:srgbClr val="5E6167"/>
                </a:solidFill>
                <a:latin typeface="Arial"/>
                <a:cs typeface="Arial"/>
              </a:rPr>
              <a:t> </a:t>
            </a:r>
            <a:r>
              <a:rPr lang="en-CA" sz="1655" spc="-37" dirty="0">
                <a:solidFill>
                  <a:srgbClr val="5E6167"/>
                </a:solidFill>
                <a:latin typeface="Arial"/>
                <a:cs typeface="Arial"/>
              </a:rPr>
              <a:t>the  </a:t>
            </a:r>
            <a:r>
              <a:rPr lang="en-CA" sz="1655" spc="-63" dirty="0">
                <a:solidFill>
                  <a:srgbClr val="5E6167"/>
                </a:solidFill>
                <a:latin typeface="Arial"/>
                <a:cs typeface="Arial"/>
              </a:rPr>
              <a:t>development</a:t>
            </a:r>
            <a:r>
              <a:rPr lang="en-CA" sz="1655" spc="-80" dirty="0">
                <a:solidFill>
                  <a:srgbClr val="5E6167"/>
                </a:solidFill>
                <a:latin typeface="Arial"/>
                <a:cs typeface="Arial"/>
              </a:rPr>
              <a:t> </a:t>
            </a:r>
            <a:r>
              <a:rPr lang="en-CA" sz="1655" spc="-37" dirty="0">
                <a:solidFill>
                  <a:srgbClr val="5E6167"/>
                </a:solidFill>
                <a:latin typeface="Arial"/>
                <a:cs typeface="Arial"/>
              </a:rPr>
              <a:t>of</a:t>
            </a:r>
            <a:r>
              <a:rPr lang="en-CA" sz="1655" spc="-80" dirty="0">
                <a:solidFill>
                  <a:srgbClr val="5E6167"/>
                </a:solidFill>
                <a:latin typeface="Arial"/>
                <a:cs typeface="Arial"/>
              </a:rPr>
              <a:t> </a:t>
            </a:r>
            <a:r>
              <a:rPr lang="en-CA" sz="1655" spc="-47" dirty="0">
                <a:solidFill>
                  <a:srgbClr val="5E6167"/>
                </a:solidFill>
                <a:latin typeface="Arial"/>
                <a:cs typeface="Arial"/>
              </a:rPr>
              <a:t>action</a:t>
            </a:r>
            <a:r>
              <a:rPr lang="en-CA" sz="1655" spc="-110" dirty="0">
                <a:solidFill>
                  <a:srgbClr val="5E6167"/>
                </a:solidFill>
                <a:latin typeface="Arial"/>
                <a:cs typeface="Arial"/>
              </a:rPr>
              <a:t> </a:t>
            </a:r>
            <a:r>
              <a:rPr lang="en-CA" sz="1655" spc="-50" dirty="0">
                <a:solidFill>
                  <a:srgbClr val="5E6167"/>
                </a:solidFill>
                <a:latin typeface="Arial"/>
                <a:cs typeface="Arial"/>
              </a:rPr>
              <a:t>plans</a:t>
            </a:r>
            <a:r>
              <a:rPr lang="en-CA" sz="1655" spc="-106" dirty="0">
                <a:solidFill>
                  <a:srgbClr val="5E6167"/>
                </a:solidFill>
                <a:latin typeface="Arial"/>
                <a:cs typeface="Arial"/>
              </a:rPr>
              <a:t> </a:t>
            </a:r>
            <a:r>
              <a:rPr lang="en-CA" sz="1655" spc="-20" dirty="0">
                <a:solidFill>
                  <a:srgbClr val="5E6167"/>
                </a:solidFill>
                <a:latin typeface="Arial"/>
                <a:cs typeface="Arial"/>
              </a:rPr>
              <a:t>to</a:t>
            </a:r>
            <a:r>
              <a:rPr lang="en-CA" sz="1655" spc="-110" dirty="0">
                <a:solidFill>
                  <a:srgbClr val="5E6167"/>
                </a:solidFill>
                <a:latin typeface="Arial"/>
                <a:cs typeface="Arial"/>
              </a:rPr>
              <a:t> </a:t>
            </a:r>
            <a:r>
              <a:rPr lang="en-CA" sz="1655" spc="-56" dirty="0">
                <a:solidFill>
                  <a:srgbClr val="5E6167"/>
                </a:solidFill>
                <a:latin typeface="Arial"/>
                <a:cs typeface="Arial"/>
              </a:rPr>
              <a:t>address</a:t>
            </a:r>
            <a:r>
              <a:rPr lang="en-CA" sz="1655" spc="-106" dirty="0">
                <a:solidFill>
                  <a:srgbClr val="5E6167"/>
                </a:solidFill>
                <a:latin typeface="Arial"/>
                <a:cs typeface="Arial"/>
              </a:rPr>
              <a:t> </a:t>
            </a:r>
            <a:r>
              <a:rPr lang="en-CA" sz="1655" spc="-53" dirty="0">
                <a:solidFill>
                  <a:srgbClr val="5E6167"/>
                </a:solidFill>
                <a:latin typeface="Arial"/>
                <a:cs typeface="Arial"/>
              </a:rPr>
              <a:t>these;</a:t>
            </a:r>
            <a:r>
              <a:rPr lang="en-CA" sz="1655" spc="-76" dirty="0">
                <a:solidFill>
                  <a:srgbClr val="5E6167"/>
                </a:solidFill>
                <a:latin typeface="Arial"/>
                <a:cs typeface="Arial"/>
              </a:rPr>
              <a:t> </a:t>
            </a:r>
            <a:r>
              <a:rPr lang="en-CA" sz="1655" spc="-70" dirty="0">
                <a:solidFill>
                  <a:srgbClr val="5E6167"/>
                </a:solidFill>
                <a:latin typeface="Arial"/>
                <a:cs typeface="Arial"/>
              </a:rPr>
              <a:t>and</a:t>
            </a:r>
            <a:endParaRPr lang="en-CA" sz="1655" dirty="0">
              <a:latin typeface="Arial"/>
              <a:cs typeface="Arial"/>
            </a:endParaRPr>
          </a:p>
          <a:p>
            <a:pPr marL="481598" lvl="1" indent="-181965">
              <a:lnSpc>
                <a:spcPts val="1919"/>
              </a:lnSpc>
              <a:buSzPct val="66000"/>
              <a:buFont typeface="Courier New"/>
              <a:buChar char="o"/>
              <a:tabLst>
                <a:tab pos="482019" algn="l"/>
              </a:tabLst>
            </a:pPr>
            <a:r>
              <a:rPr lang="en-CA" sz="1655" spc="-70" dirty="0">
                <a:solidFill>
                  <a:srgbClr val="5E6167"/>
                </a:solidFill>
                <a:latin typeface="Arial"/>
                <a:cs typeface="Arial"/>
              </a:rPr>
              <a:t>Measurement </a:t>
            </a:r>
            <a:r>
              <a:rPr lang="en-CA" sz="1655" spc="-53" dirty="0">
                <a:solidFill>
                  <a:srgbClr val="5E6167"/>
                </a:solidFill>
                <a:latin typeface="Arial"/>
                <a:cs typeface="Arial"/>
              </a:rPr>
              <a:t>against</a:t>
            </a:r>
            <a:r>
              <a:rPr lang="en-CA" sz="1655" spc="-86" dirty="0">
                <a:solidFill>
                  <a:srgbClr val="5E6167"/>
                </a:solidFill>
                <a:latin typeface="Arial"/>
                <a:cs typeface="Arial"/>
              </a:rPr>
              <a:t> </a:t>
            </a:r>
            <a:r>
              <a:rPr lang="en-CA" sz="1655" spc="-50" dirty="0">
                <a:solidFill>
                  <a:srgbClr val="5E6167"/>
                </a:solidFill>
                <a:latin typeface="Arial"/>
                <a:cs typeface="Arial"/>
              </a:rPr>
              <a:t>objectives</a:t>
            </a:r>
            <a:endParaRPr lang="en-CA" sz="1655" dirty="0">
              <a:latin typeface="Arial"/>
              <a:cs typeface="Arial"/>
            </a:endParaRPr>
          </a:p>
          <a:p>
            <a:endParaRPr lang="en-CA" dirty="0"/>
          </a:p>
        </p:txBody>
      </p:sp>
    </p:spTree>
    <p:extLst>
      <p:ext uri="{BB962C8B-B14F-4D97-AF65-F5344CB8AC3E}">
        <p14:creationId xmlns:p14="http://schemas.microsoft.com/office/powerpoint/2010/main" val="199240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447491" y="2658484"/>
            <a:ext cx="259697" cy="177819"/>
          </a:xfrm>
          <a:prstGeom prst="rect">
            <a:avLst/>
          </a:prstGeom>
        </p:spPr>
        <p:txBody>
          <a:bodyPr vert="horz" wrap="square" lIns="0" tIns="9665" rIns="0" bIns="0" rtlCol="0">
            <a:spAutoFit/>
          </a:bodyPr>
          <a:lstStyle/>
          <a:p>
            <a:pPr marL="8405">
              <a:spcBef>
                <a:spcPts val="76"/>
              </a:spcBef>
            </a:pPr>
            <a:r>
              <a:rPr sz="1092" b="1" spc="-59" dirty="0">
                <a:solidFill>
                  <a:srgbClr val="FFFFFF"/>
                </a:solidFill>
                <a:latin typeface="Arial"/>
                <a:cs typeface="Arial"/>
              </a:rPr>
              <a:t>U</a:t>
            </a:r>
            <a:r>
              <a:rPr sz="1092" b="1" spc="-47" dirty="0">
                <a:solidFill>
                  <a:srgbClr val="FFFFFF"/>
                </a:solidFill>
                <a:latin typeface="Arial"/>
                <a:cs typeface="Arial"/>
              </a:rPr>
              <a:t>s</a:t>
            </a:r>
            <a:r>
              <a:rPr sz="1092" b="1" spc="3" dirty="0">
                <a:solidFill>
                  <a:srgbClr val="FFFFFF"/>
                </a:solidFill>
                <a:latin typeface="Arial"/>
                <a:cs typeface="Arial"/>
              </a:rPr>
              <a:t>e</a:t>
            </a:r>
            <a:endParaRPr sz="1092">
              <a:latin typeface="Arial"/>
              <a:cs typeface="Arial"/>
            </a:endParaRPr>
          </a:p>
        </p:txBody>
      </p:sp>
      <p:sp>
        <p:nvSpPr>
          <p:cNvPr id="3" name="object 3"/>
          <p:cNvSpPr txBox="1"/>
          <p:nvPr/>
        </p:nvSpPr>
        <p:spPr>
          <a:xfrm>
            <a:off x="4424365" y="2002940"/>
            <a:ext cx="847165" cy="177819"/>
          </a:xfrm>
          <a:prstGeom prst="rect">
            <a:avLst/>
          </a:prstGeom>
        </p:spPr>
        <p:txBody>
          <a:bodyPr vert="horz" wrap="square" lIns="0" tIns="9665" rIns="0" bIns="0" rtlCol="0">
            <a:spAutoFit/>
          </a:bodyPr>
          <a:lstStyle/>
          <a:p>
            <a:pPr marL="8405">
              <a:spcBef>
                <a:spcPts val="76"/>
              </a:spcBef>
            </a:pPr>
            <a:r>
              <a:rPr sz="1092" b="1" spc="23" dirty="0">
                <a:solidFill>
                  <a:srgbClr val="FFFFFF"/>
                </a:solidFill>
                <a:latin typeface="Arial"/>
                <a:cs typeface="Arial"/>
              </a:rPr>
              <a:t>Net</a:t>
            </a:r>
            <a:r>
              <a:rPr sz="1092" b="1" spc="-14" dirty="0">
                <a:solidFill>
                  <a:srgbClr val="FFFFFF"/>
                </a:solidFill>
                <a:latin typeface="Arial"/>
                <a:cs typeface="Arial"/>
              </a:rPr>
              <a:t> </a:t>
            </a:r>
            <a:r>
              <a:rPr sz="1092" b="1" spc="20" dirty="0">
                <a:solidFill>
                  <a:srgbClr val="FFFFFF"/>
                </a:solidFill>
                <a:latin typeface="Arial"/>
                <a:cs typeface="Arial"/>
              </a:rPr>
              <a:t>benefits</a:t>
            </a:r>
            <a:endParaRPr sz="1092">
              <a:latin typeface="Arial"/>
              <a:cs typeface="Arial"/>
            </a:endParaRPr>
          </a:p>
        </p:txBody>
      </p:sp>
      <p:sp>
        <p:nvSpPr>
          <p:cNvPr id="4" name="object 4"/>
          <p:cNvSpPr txBox="1"/>
          <p:nvPr/>
        </p:nvSpPr>
        <p:spPr>
          <a:xfrm>
            <a:off x="4744934" y="2994661"/>
            <a:ext cx="524015" cy="177819"/>
          </a:xfrm>
          <a:prstGeom prst="rect">
            <a:avLst/>
          </a:prstGeom>
        </p:spPr>
        <p:txBody>
          <a:bodyPr vert="horz" wrap="square" lIns="0" tIns="9665" rIns="0" bIns="0" rtlCol="0">
            <a:spAutoFit/>
          </a:bodyPr>
          <a:lstStyle/>
          <a:p>
            <a:pPr marL="8405">
              <a:spcBef>
                <a:spcPts val="76"/>
              </a:spcBef>
            </a:pPr>
            <a:r>
              <a:rPr sz="1092" b="1" spc="37" dirty="0">
                <a:solidFill>
                  <a:srgbClr val="FFFFFF"/>
                </a:solidFill>
                <a:latin typeface="Arial"/>
                <a:cs typeface="Arial"/>
              </a:rPr>
              <a:t>A</a:t>
            </a:r>
            <a:r>
              <a:rPr sz="1092" b="1" spc="26" dirty="0">
                <a:solidFill>
                  <a:srgbClr val="FFFFFF"/>
                </a:solidFill>
                <a:latin typeface="Arial"/>
                <a:cs typeface="Arial"/>
              </a:rPr>
              <a:t>cces</a:t>
            </a:r>
            <a:r>
              <a:rPr sz="1092" b="1" spc="3" dirty="0">
                <a:solidFill>
                  <a:srgbClr val="FFFFFF"/>
                </a:solidFill>
                <a:latin typeface="Arial"/>
                <a:cs typeface="Arial"/>
              </a:rPr>
              <a:t>s</a:t>
            </a:r>
            <a:endParaRPr sz="1092">
              <a:latin typeface="Arial"/>
              <a:cs typeface="Arial"/>
            </a:endParaRPr>
          </a:p>
        </p:txBody>
      </p:sp>
      <p:sp>
        <p:nvSpPr>
          <p:cNvPr id="5" name="object 5"/>
          <p:cNvSpPr txBox="1"/>
          <p:nvPr/>
        </p:nvSpPr>
        <p:spPr>
          <a:xfrm>
            <a:off x="4614988" y="3591374"/>
            <a:ext cx="771105" cy="177819"/>
          </a:xfrm>
          <a:prstGeom prst="rect">
            <a:avLst/>
          </a:prstGeom>
        </p:spPr>
        <p:txBody>
          <a:bodyPr vert="horz" wrap="square" lIns="0" tIns="9665" rIns="0" bIns="0" rtlCol="0">
            <a:spAutoFit/>
          </a:bodyPr>
          <a:lstStyle/>
          <a:p>
            <a:pPr marL="8405">
              <a:spcBef>
                <a:spcPts val="76"/>
              </a:spcBef>
            </a:pPr>
            <a:r>
              <a:rPr sz="1092" b="1" spc="-53" dirty="0">
                <a:solidFill>
                  <a:srgbClr val="FFFFFF"/>
                </a:solidFill>
                <a:latin typeface="Arial"/>
                <a:cs typeface="Arial"/>
              </a:rPr>
              <a:t>P</a:t>
            </a:r>
            <a:r>
              <a:rPr sz="1092" b="1" spc="-30" dirty="0">
                <a:solidFill>
                  <a:srgbClr val="FFFFFF"/>
                </a:solidFill>
                <a:latin typeface="Arial"/>
                <a:cs typeface="Arial"/>
              </a:rPr>
              <a:t>r</a:t>
            </a:r>
            <a:r>
              <a:rPr sz="1092" b="1" spc="-50" dirty="0">
                <a:solidFill>
                  <a:srgbClr val="FFFFFF"/>
                </a:solidFill>
                <a:latin typeface="Arial"/>
                <a:cs typeface="Arial"/>
              </a:rPr>
              <a:t>odu</a:t>
            </a:r>
            <a:r>
              <a:rPr sz="1092" b="1" spc="-47" dirty="0">
                <a:solidFill>
                  <a:srgbClr val="FFFFFF"/>
                </a:solidFill>
                <a:latin typeface="Arial"/>
                <a:cs typeface="Arial"/>
              </a:rPr>
              <a:t>c</a:t>
            </a:r>
            <a:r>
              <a:rPr sz="1092" b="1" spc="-23" dirty="0">
                <a:solidFill>
                  <a:srgbClr val="FFFFFF"/>
                </a:solidFill>
                <a:latin typeface="Arial"/>
                <a:cs typeface="Arial"/>
              </a:rPr>
              <a:t>ti</a:t>
            </a:r>
            <a:r>
              <a:rPr sz="1092" b="1" spc="-47" dirty="0">
                <a:solidFill>
                  <a:srgbClr val="FFFFFF"/>
                </a:solidFill>
                <a:latin typeface="Arial"/>
                <a:cs typeface="Arial"/>
              </a:rPr>
              <a:t>v</a:t>
            </a:r>
            <a:r>
              <a:rPr sz="1092" b="1" spc="-23" dirty="0">
                <a:solidFill>
                  <a:srgbClr val="FFFFFF"/>
                </a:solidFill>
                <a:latin typeface="Arial"/>
                <a:cs typeface="Arial"/>
              </a:rPr>
              <a:t>it</a:t>
            </a:r>
            <a:r>
              <a:rPr sz="1092" b="1" spc="3" dirty="0">
                <a:solidFill>
                  <a:srgbClr val="FFFFFF"/>
                </a:solidFill>
                <a:latin typeface="Arial"/>
                <a:cs typeface="Arial"/>
              </a:rPr>
              <a:t>y</a:t>
            </a:r>
            <a:endParaRPr sz="1092">
              <a:latin typeface="Arial"/>
              <a:cs typeface="Arial"/>
            </a:endParaRPr>
          </a:p>
        </p:txBody>
      </p:sp>
      <p:sp>
        <p:nvSpPr>
          <p:cNvPr id="6" name="object 6"/>
          <p:cNvSpPr txBox="1"/>
          <p:nvPr/>
        </p:nvSpPr>
        <p:spPr>
          <a:xfrm>
            <a:off x="4760102" y="2372734"/>
            <a:ext cx="463083" cy="177819"/>
          </a:xfrm>
          <a:prstGeom prst="rect">
            <a:avLst/>
          </a:prstGeom>
        </p:spPr>
        <p:txBody>
          <a:bodyPr vert="horz" wrap="square" lIns="0" tIns="9665" rIns="0" bIns="0" rtlCol="0">
            <a:spAutoFit/>
          </a:bodyPr>
          <a:lstStyle/>
          <a:p>
            <a:pPr marL="8405">
              <a:spcBef>
                <a:spcPts val="76"/>
              </a:spcBef>
            </a:pPr>
            <a:r>
              <a:rPr sz="1092" b="1" spc="-56" dirty="0">
                <a:solidFill>
                  <a:srgbClr val="FFFFFF"/>
                </a:solidFill>
                <a:latin typeface="Arial"/>
                <a:cs typeface="Arial"/>
              </a:rPr>
              <a:t>Q</a:t>
            </a:r>
            <a:r>
              <a:rPr sz="1092" b="1" spc="-47" dirty="0">
                <a:solidFill>
                  <a:srgbClr val="FFFFFF"/>
                </a:solidFill>
                <a:latin typeface="Arial"/>
                <a:cs typeface="Arial"/>
              </a:rPr>
              <a:t>ua</a:t>
            </a:r>
            <a:r>
              <a:rPr sz="1092" b="1" spc="-20" dirty="0">
                <a:solidFill>
                  <a:srgbClr val="FFFFFF"/>
                </a:solidFill>
                <a:latin typeface="Arial"/>
                <a:cs typeface="Arial"/>
              </a:rPr>
              <a:t>li</a:t>
            </a:r>
            <a:r>
              <a:rPr sz="1092" b="1" spc="-23" dirty="0">
                <a:solidFill>
                  <a:srgbClr val="FFFFFF"/>
                </a:solidFill>
                <a:latin typeface="Arial"/>
                <a:cs typeface="Arial"/>
              </a:rPr>
              <a:t>t</a:t>
            </a:r>
            <a:r>
              <a:rPr sz="1092" b="1" spc="3" dirty="0">
                <a:solidFill>
                  <a:srgbClr val="FFFFFF"/>
                </a:solidFill>
                <a:latin typeface="Arial"/>
                <a:cs typeface="Arial"/>
              </a:rPr>
              <a:t>y</a:t>
            </a:r>
            <a:endParaRPr sz="1092">
              <a:latin typeface="Arial"/>
              <a:cs typeface="Arial"/>
            </a:endParaRPr>
          </a:p>
        </p:txBody>
      </p:sp>
      <p:sp>
        <p:nvSpPr>
          <p:cNvPr id="7" name="object 7"/>
          <p:cNvSpPr txBox="1"/>
          <p:nvPr/>
        </p:nvSpPr>
        <p:spPr>
          <a:xfrm>
            <a:off x="2199600" y="3515734"/>
            <a:ext cx="483254" cy="347515"/>
          </a:xfrm>
          <a:prstGeom prst="rect">
            <a:avLst/>
          </a:prstGeom>
        </p:spPr>
        <p:txBody>
          <a:bodyPr vert="horz" wrap="square" lIns="0" tIns="7985" rIns="0" bIns="0" rtlCol="0">
            <a:spAutoFit/>
          </a:bodyPr>
          <a:lstStyle/>
          <a:p>
            <a:pPr marL="29417" marR="3362" indent="-21432">
              <a:lnSpc>
                <a:spcPct val="101000"/>
              </a:lnSpc>
              <a:spcBef>
                <a:spcPts val="63"/>
              </a:spcBef>
            </a:pPr>
            <a:r>
              <a:rPr sz="1092" b="1" spc="-53" dirty="0">
                <a:solidFill>
                  <a:srgbClr val="FFFFFF"/>
                </a:solidFill>
                <a:latin typeface="Arial"/>
                <a:cs typeface="Arial"/>
              </a:rPr>
              <a:t>S</a:t>
            </a:r>
            <a:r>
              <a:rPr sz="1092" b="1" spc="-47" dirty="0">
                <a:solidFill>
                  <a:srgbClr val="FFFFFF"/>
                </a:solidFill>
                <a:latin typeface="Arial"/>
                <a:cs typeface="Arial"/>
              </a:rPr>
              <a:t>e</a:t>
            </a:r>
            <a:r>
              <a:rPr sz="1092" b="1" spc="-30" dirty="0">
                <a:solidFill>
                  <a:srgbClr val="FFFFFF"/>
                </a:solidFill>
                <a:latin typeface="Arial"/>
                <a:cs typeface="Arial"/>
              </a:rPr>
              <a:t>r</a:t>
            </a:r>
            <a:r>
              <a:rPr sz="1092" b="1" spc="-47" dirty="0">
                <a:solidFill>
                  <a:srgbClr val="FFFFFF"/>
                </a:solidFill>
                <a:latin typeface="Arial"/>
                <a:cs typeface="Arial"/>
              </a:rPr>
              <a:t>v</a:t>
            </a:r>
            <a:r>
              <a:rPr sz="1092" b="1" spc="-23" dirty="0">
                <a:solidFill>
                  <a:srgbClr val="FFFFFF"/>
                </a:solidFill>
                <a:latin typeface="Arial"/>
                <a:cs typeface="Arial"/>
              </a:rPr>
              <a:t>i</a:t>
            </a:r>
            <a:r>
              <a:rPr sz="1092" b="1" spc="-47" dirty="0">
                <a:solidFill>
                  <a:srgbClr val="FFFFFF"/>
                </a:solidFill>
                <a:latin typeface="Arial"/>
                <a:cs typeface="Arial"/>
              </a:rPr>
              <a:t>c</a:t>
            </a:r>
            <a:r>
              <a:rPr sz="1092" b="1" spc="3" dirty="0">
                <a:solidFill>
                  <a:srgbClr val="FFFFFF"/>
                </a:solidFill>
                <a:latin typeface="Arial"/>
                <a:cs typeface="Arial"/>
              </a:rPr>
              <a:t>e  </a:t>
            </a:r>
            <a:r>
              <a:rPr sz="1092" b="1" spc="-30" dirty="0">
                <a:solidFill>
                  <a:srgbClr val="FFFFFF"/>
                </a:solidFill>
                <a:latin typeface="Arial"/>
                <a:cs typeface="Arial"/>
              </a:rPr>
              <a:t>quality</a:t>
            </a:r>
            <a:endParaRPr sz="1092">
              <a:latin typeface="Arial"/>
              <a:cs typeface="Arial"/>
            </a:endParaRPr>
          </a:p>
        </p:txBody>
      </p:sp>
      <p:sp>
        <p:nvSpPr>
          <p:cNvPr id="8" name="object 8"/>
          <p:cNvSpPr txBox="1"/>
          <p:nvPr/>
        </p:nvSpPr>
        <p:spPr>
          <a:xfrm>
            <a:off x="2102521" y="2893808"/>
            <a:ext cx="736226" cy="366286"/>
          </a:xfrm>
          <a:prstGeom prst="rect">
            <a:avLst/>
          </a:prstGeom>
        </p:spPr>
        <p:txBody>
          <a:bodyPr vert="horz" wrap="square" lIns="0" tIns="7144" rIns="0" bIns="0" rtlCol="0">
            <a:spAutoFit/>
          </a:bodyPr>
          <a:lstStyle/>
          <a:p>
            <a:pPr marL="155910" marR="3362" indent="-147926">
              <a:lnSpc>
                <a:spcPts val="1390"/>
              </a:lnSpc>
              <a:spcBef>
                <a:spcPts val="56"/>
              </a:spcBef>
            </a:pPr>
            <a:r>
              <a:rPr sz="1092" b="1" spc="-20" dirty="0">
                <a:solidFill>
                  <a:srgbClr val="FFFFFF"/>
                </a:solidFill>
                <a:latin typeface="Arial"/>
                <a:cs typeface="Arial"/>
              </a:rPr>
              <a:t>I</a:t>
            </a:r>
            <a:r>
              <a:rPr sz="1092" b="1" spc="-47" dirty="0">
                <a:solidFill>
                  <a:srgbClr val="FFFFFF"/>
                </a:solidFill>
                <a:latin typeface="Arial"/>
                <a:cs typeface="Arial"/>
              </a:rPr>
              <a:t>n</a:t>
            </a:r>
            <a:r>
              <a:rPr sz="1092" b="1" spc="-23" dirty="0">
                <a:solidFill>
                  <a:srgbClr val="FFFFFF"/>
                </a:solidFill>
                <a:latin typeface="Arial"/>
                <a:cs typeface="Arial"/>
              </a:rPr>
              <a:t>f</a:t>
            </a:r>
            <a:r>
              <a:rPr sz="1092" b="1" spc="-47" dirty="0">
                <a:solidFill>
                  <a:srgbClr val="FFFFFF"/>
                </a:solidFill>
                <a:latin typeface="Arial"/>
                <a:cs typeface="Arial"/>
              </a:rPr>
              <a:t>o</a:t>
            </a:r>
            <a:r>
              <a:rPr sz="1092" b="1" spc="-30" dirty="0">
                <a:solidFill>
                  <a:srgbClr val="FFFFFF"/>
                </a:solidFill>
                <a:latin typeface="Arial"/>
                <a:cs typeface="Arial"/>
              </a:rPr>
              <a:t>r</a:t>
            </a:r>
            <a:r>
              <a:rPr sz="1092" b="1" spc="-70" dirty="0">
                <a:solidFill>
                  <a:srgbClr val="FFFFFF"/>
                </a:solidFill>
                <a:latin typeface="Arial"/>
                <a:cs typeface="Arial"/>
              </a:rPr>
              <a:t>m</a:t>
            </a:r>
            <a:r>
              <a:rPr sz="1092" b="1" spc="-47" dirty="0">
                <a:solidFill>
                  <a:srgbClr val="FFFFFF"/>
                </a:solidFill>
                <a:latin typeface="Arial"/>
                <a:cs typeface="Arial"/>
              </a:rPr>
              <a:t>a</a:t>
            </a:r>
            <a:r>
              <a:rPr sz="1092" b="1" spc="-23" dirty="0">
                <a:solidFill>
                  <a:srgbClr val="FFFFFF"/>
                </a:solidFill>
                <a:latin typeface="Arial"/>
                <a:cs typeface="Arial"/>
              </a:rPr>
              <a:t>t</a:t>
            </a:r>
            <a:r>
              <a:rPr sz="1092" b="1" spc="-20" dirty="0">
                <a:solidFill>
                  <a:srgbClr val="FFFFFF"/>
                </a:solidFill>
                <a:latin typeface="Arial"/>
                <a:cs typeface="Arial"/>
              </a:rPr>
              <a:t>i</a:t>
            </a:r>
            <a:r>
              <a:rPr sz="1092" b="1" spc="-47" dirty="0">
                <a:solidFill>
                  <a:srgbClr val="FFFFFF"/>
                </a:solidFill>
                <a:latin typeface="Arial"/>
                <a:cs typeface="Arial"/>
              </a:rPr>
              <a:t>o</a:t>
            </a:r>
            <a:r>
              <a:rPr sz="1092" b="1" spc="3" dirty="0">
                <a:solidFill>
                  <a:srgbClr val="FFFFFF"/>
                </a:solidFill>
                <a:latin typeface="Arial"/>
                <a:cs typeface="Arial"/>
              </a:rPr>
              <a:t>n  </a:t>
            </a:r>
            <a:r>
              <a:rPr sz="1092" b="1" spc="-30" dirty="0">
                <a:solidFill>
                  <a:srgbClr val="FFFFFF"/>
                </a:solidFill>
                <a:latin typeface="Arial"/>
                <a:cs typeface="Arial"/>
              </a:rPr>
              <a:t>quality</a:t>
            </a:r>
            <a:endParaRPr sz="1092">
              <a:latin typeface="Arial"/>
              <a:cs typeface="Arial"/>
            </a:endParaRPr>
          </a:p>
        </p:txBody>
      </p:sp>
      <p:sp>
        <p:nvSpPr>
          <p:cNvPr id="9" name="object 9"/>
          <p:cNvSpPr txBox="1"/>
          <p:nvPr/>
        </p:nvSpPr>
        <p:spPr>
          <a:xfrm>
            <a:off x="2164713" y="2238264"/>
            <a:ext cx="486616" cy="366286"/>
          </a:xfrm>
          <a:prstGeom prst="rect">
            <a:avLst/>
          </a:prstGeom>
        </p:spPr>
        <p:txBody>
          <a:bodyPr vert="horz" wrap="square" lIns="0" tIns="7144" rIns="0" bIns="0" rtlCol="0">
            <a:spAutoFit/>
          </a:bodyPr>
          <a:lstStyle/>
          <a:p>
            <a:pPr marL="29417" marR="3362" indent="-21432">
              <a:lnSpc>
                <a:spcPts val="1390"/>
              </a:lnSpc>
              <a:spcBef>
                <a:spcPts val="56"/>
              </a:spcBef>
            </a:pPr>
            <a:r>
              <a:rPr sz="1092" b="1" spc="-53" dirty="0">
                <a:solidFill>
                  <a:srgbClr val="FFFFFF"/>
                </a:solidFill>
                <a:latin typeface="Arial"/>
                <a:cs typeface="Arial"/>
              </a:rPr>
              <a:t>S</a:t>
            </a:r>
            <a:r>
              <a:rPr sz="1092" b="1" spc="-47" dirty="0">
                <a:solidFill>
                  <a:srgbClr val="FFFFFF"/>
                </a:solidFill>
                <a:latin typeface="Arial"/>
                <a:cs typeface="Arial"/>
              </a:rPr>
              <a:t>ys</a:t>
            </a:r>
            <a:r>
              <a:rPr sz="1092" b="1" spc="-23" dirty="0">
                <a:solidFill>
                  <a:srgbClr val="FFFFFF"/>
                </a:solidFill>
                <a:latin typeface="Arial"/>
                <a:cs typeface="Arial"/>
              </a:rPr>
              <a:t>t</a:t>
            </a:r>
            <a:r>
              <a:rPr sz="1092" b="1" spc="-47" dirty="0">
                <a:solidFill>
                  <a:srgbClr val="FFFFFF"/>
                </a:solidFill>
                <a:latin typeface="Arial"/>
                <a:cs typeface="Arial"/>
              </a:rPr>
              <a:t>e</a:t>
            </a:r>
            <a:r>
              <a:rPr sz="1092" b="1" spc="3" dirty="0">
                <a:solidFill>
                  <a:srgbClr val="FFFFFF"/>
                </a:solidFill>
                <a:latin typeface="Arial"/>
                <a:cs typeface="Arial"/>
              </a:rPr>
              <a:t>m  </a:t>
            </a:r>
            <a:r>
              <a:rPr sz="1092" b="1" spc="-30" dirty="0">
                <a:solidFill>
                  <a:srgbClr val="FFFFFF"/>
                </a:solidFill>
                <a:latin typeface="Arial"/>
                <a:cs typeface="Arial"/>
              </a:rPr>
              <a:t>quality</a:t>
            </a:r>
            <a:endParaRPr sz="1092">
              <a:latin typeface="Arial"/>
              <a:cs typeface="Arial"/>
            </a:endParaRPr>
          </a:p>
        </p:txBody>
      </p:sp>
      <p:sp>
        <p:nvSpPr>
          <p:cNvPr id="10" name="object 10"/>
          <p:cNvSpPr/>
          <p:nvPr/>
        </p:nvSpPr>
        <p:spPr>
          <a:xfrm>
            <a:off x="1865780" y="1748118"/>
            <a:ext cx="4059331" cy="2403662"/>
          </a:xfrm>
          <a:prstGeom prst="rect">
            <a:avLst/>
          </a:prstGeom>
          <a:blipFill>
            <a:blip r:embed="rId3" cstate="print"/>
            <a:stretch>
              <a:fillRect/>
            </a:stretch>
          </a:blipFill>
        </p:spPr>
        <p:txBody>
          <a:bodyPr wrap="square" lIns="0" tIns="0" rIns="0" bIns="0" rtlCol="0"/>
          <a:lstStyle/>
          <a:p>
            <a:endParaRPr sz="1191"/>
          </a:p>
        </p:txBody>
      </p:sp>
      <p:sp>
        <p:nvSpPr>
          <p:cNvPr id="12" name="object 12"/>
          <p:cNvSpPr txBox="1"/>
          <p:nvPr/>
        </p:nvSpPr>
        <p:spPr>
          <a:xfrm>
            <a:off x="6084795" y="2324870"/>
            <a:ext cx="2975058" cy="1339581"/>
          </a:xfrm>
          <a:prstGeom prst="rect">
            <a:avLst/>
          </a:prstGeom>
        </p:spPr>
        <p:txBody>
          <a:bodyPr vert="horz" wrap="square" lIns="0" tIns="7985" rIns="0" bIns="0" rtlCol="0">
            <a:spAutoFit/>
          </a:bodyPr>
          <a:lstStyle/>
          <a:p>
            <a:pPr marL="294155" marR="3362" indent="-285750">
              <a:lnSpc>
                <a:spcPct val="101600"/>
              </a:lnSpc>
              <a:spcBef>
                <a:spcPts val="63"/>
              </a:spcBef>
              <a:buFont typeface="Arial" panose="020B0604020202020204" pitchFamily="34" charset="0"/>
              <a:buChar char="•"/>
            </a:pPr>
            <a:r>
              <a:rPr sz="1357" spc="14" dirty="0">
                <a:solidFill>
                  <a:srgbClr val="003A63"/>
                </a:solidFill>
                <a:latin typeface="Arial"/>
                <a:cs typeface="Arial"/>
              </a:rPr>
              <a:t>Clinicians </a:t>
            </a:r>
            <a:r>
              <a:rPr sz="1357" spc="20" dirty="0">
                <a:solidFill>
                  <a:srgbClr val="003A63"/>
                </a:solidFill>
                <a:latin typeface="Arial"/>
                <a:cs typeface="Arial"/>
              </a:rPr>
              <a:t>engaged </a:t>
            </a:r>
            <a:r>
              <a:rPr sz="1357" spc="17" dirty="0">
                <a:solidFill>
                  <a:srgbClr val="003A63"/>
                </a:solidFill>
                <a:latin typeface="Arial"/>
                <a:cs typeface="Arial"/>
              </a:rPr>
              <a:t>early </a:t>
            </a:r>
            <a:r>
              <a:rPr lang="en-CA" sz="1357" spc="14" dirty="0">
                <a:solidFill>
                  <a:srgbClr val="003A63"/>
                </a:solidFill>
                <a:latin typeface="Arial"/>
                <a:cs typeface="Arial"/>
              </a:rPr>
              <a:t>and</a:t>
            </a:r>
            <a:r>
              <a:rPr sz="1357" spc="3" dirty="0">
                <a:solidFill>
                  <a:srgbClr val="003A63"/>
                </a:solidFill>
                <a:latin typeface="Arial"/>
                <a:cs typeface="Arial"/>
              </a:rPr>
              <a:t> </a:t>
            </a:r>
            <a:r>
              <a:rPr sz="1357" spc="20" dirty="0">
                <a:solidFill>
                  <a:srgbClr val="003A63"/>
                </a:solidFill>
                <a:latin typeface="Arial"/>
                <a:cs typeface="Arial"/>
              </a:rPr>
              <a:t>integrated</a:t>
            </a:r>
            <a:r>
              <a:rPr lang="en-CA" sz="1357" dirty="0">
                <a:latin typeface="Arial"/>
                <a:cs typeface="Arial"/>
              </a:rPr>
              <a:t> </a:t>
            </a:r>
            <a:r>
              <a:rPr sz="1357" spc="14" dirty="0">
                <a:solidFill>
                  <a:srgbClr val="003A63"/>
                </a:solidFill>
                <a:latin typeface="Arial"/>
                <a:cs typeface="Arial"/>
              </a:rPr>
              <a:t>into</a:t>
            </a:r>
            <a:r>
              <a:rPr sz="1357" spc="-17" dirty="0">
                <a:solidFill>
                  <a:srgbClr val="003A63"/>
                </a:solidFill>
                <a:latin typeface="Arial"/>
                <a:cs typeface="Arial"/>
              </a:rPr>
              <a:t> </a:t>
            </a:r>
            <a:r>
              <a:rPr sz="1357" spc="20" dirty="0">
                <a:solidFill>
                  <a:srgbClr val="003A63"/>
                </a:solidFill>
                <a:latin typeface="Arial"/>
                <a:cs typeface="Arial"/>
              </a:rPr>
              <a:t>day-to-day  processes</a:t>
            </a:r>
            <a:endParaRPr sz="1357" dirty="0">
              <a:latin typeface="Arial"/>
              <a:cs typeface="Arial"/>
            </a:endParaRPr>
          </a:p>
          <a:p>
            <a:pPr marL="294155" marR="30678" indent="-285750">
              <a:lnSpc>
                <a:spcPts val="1655"/>
              </a:lnSpc>
              <a:spcBef>
                <a:spcPts val="53"/>
              </a:spcBef>
              <a:buFont typeface="Arial" panose="020B0604020202020204" pitchFamily="34" charset="0"/>
              <a:buChar char="•"/>
            </a:pPr>
            <a:r>
              <a:rPr sz="1357" spc="-3" dirty="0">
                <a:solidFill>
                  <a:srgbClr val="003A63"/>
                </a:solidFill>
                <a:latin typeface="Arial"/>
                <a:cs typeface="Arial"/>
              </a:rPr>
              <a:t>Value </a:t>
            </a:r>
            <a:r>
              <a:rPr sz="1357" spc="17" dirty="0">
                <a:solidFill>
                  <a:srgbClr val="003A63"/>
                </a:solidFill>
                <a:latin typeface="Arial"/>
                <a:cs typeface="Arial"/>
              </a:rPr>
              <a:t>proposition  </a:t>
            </a:r>
            <a:endParaRPr lang="en-CA" sz="1357" spc="17" dirty="0">
              <a:solidFill>
                <a:srgbClr val="003A63"/>
              </a:solidFill>
              <a:latin typeface="Arial"/>
              <a:cs typeface="Arial"/>
            </a:endParaRPr>
          </a:p>
          <a:p>
            <a:pPr marL="294155" marR="30678" indent="-285750">
              <a:lnSpc>
                <a:spcPts val="1655"/>
              </a:lnSpc>
              <a:spcBef>
                <a:spcPts val="53"/>
              </a:spcBef>
              <a:buFont typeface="Arial" panose="020B0604020202020204" pitchFamily="34" charset="0"/>
              <a:buChar char="•"/>
            </a:pPr>
            <a:r>
              <a:rPr sz="1357" spc="20" dirty="0">
                <a:solidFill>
                  <a:srgbClr val="003A63"/>
                </a:solidFill>
                <a:latin typeface="Arial"/>
                <a:cs typeface="Arial"/>
              </a:rPr>
              <a:t>Systems</a:t>
            </a:r>
            <a:r>
              <a:rPr sz="1357" spc="-20" dirty="0">
                <a:solidFill>
                  <a:srgbClr val="003A63"/>
                </a:solidFill>
                <a:latin typeface="Arial"/>
                <a:cs typeface="Arial"/>
              </a:rPr>
              <a:t> </a:t>
            </a:r>
            <a:r>
              <a:rPr sz="1357" spc="20" dirty="0">
                <a:solidFill>
                  <a:srgbClr val="003A63"/>
                </a:solidFill>
                <a:latin typeface="Arial"/>
                <a:cs typeface="Arial"/>
              </a:rPr>
              <a:t>approach  </a:t>
            </a:r>
            <a:endParaRPr lang="en-CA" sz="1357" spc="20" dirty="0">
              <a:solidFill>
                <a:srgbClr val="003A63"/>
              </a:solidFill>
              <a:latin typeface="Arial"/>
              <a:cs typeface="Arial"/>
            </a:endParaRPr>
          </a:p>
          <a:p>
            <a:pPr marL="294155" marR="30678" indent="-285750">
              <a:lnSpc>
                <a:spcPts val="1655"/>
              </a:lnSpc>
              <a:spcBef>
                <a:spcPts val="53"/>
              </a:spcBef>
              <a:buFont typeface="Arial" panose="020B0604020202020204" pitchFamily="34" charset="0"/>
              <a:buChar char="•"/>
            </a:pPr>
            <a:r>
              <a:rPr sz="1357" spc="17" dirty="0">
                <a:solidFill>
                  <a:srgbClr val="003A63"/>
                </a:solidFill>
                <a:latin typeface="Arial"/>
                <a:cs typeface="Arial"/>
              </a:rPr>
              <a:t>Achievable targets </a:t>
            </a:r>
            <a:r>
              <a:rPr sz="1357" spc="20" dirty="0">
                <a:solidFill>
                  <a:srgbClr val="003A63"/>
                </a:solidFill>
                <a:latin typeface="Arial"/>
                <a:cs typeface="Arial"/>
              </a:rPr>
              <a:t>and </a:t>
            </a:r>
            <a:r>
              <a:rPr sz="1357" spc="17" dirty="0">
                <a:solidFill>
                  <a:srgbClr val="003A63"/>
                </a:solidFill>
                <a:latin typeface="Arial"/>
                <a:cs typeface="Arial"/>
              </a:rPr>
              <a:t>benefits</a:t>
            </a:r>
            <a:endParaRPr sz="1357" dirty="0">
              <a:latin typeface="Arial"/>
              <a:cs typeface="Arial"/>
            </a:endParaRPr>
          </a:p>
        </p:txBody>
      </p:sp>
      <p:sp>
        <p:nvSpPr>
          <p:cNvPr id="13" name="object 13"/>
          <p:cNvSpPr/>
          <p:nvPr/>
        </p:nvSpPr>
        <p:spPr>
          <a:xfrm>
            <a:off x="1706096" y="1756522"/>
            <a:ext cx="3950074" cy="2496110"/>
          </a:xfrm>
          <a:prstGeom prst="rect">
            <a:avLst/>
          </a:prstGeom>
          <a:blipFill>
            <a:blip r:embed="rId4" cstate="print"/>
            <a:stretch>
              <a:fillRect/>
            </a:stretch>
          </a:blipFill>
        </p:spPr>
        <p:txBody>
          <a:bodyPr wrap="square" lIns="0" tIns="0" rIns="0" bIns="0" rtlCol="0"/>
          <a:lstStyle/>
          <a:p>
            <a:endParaRPr sz="1191"/>
          </a:p>
        </p:txBody>
      </p:sp>
      <p:sp>
        <p:nvSpPr>
          <p:cNvPr id="14" name="object 14"/>
          <p:cNvSpPr txBox="1"/>
          <p:nvPr/>
        </p:nvSpPr>
        <p:spPr>
          <a:xfrm>
            <a:off x="1733412" y="1782998"/>
            <a:ext cx="2358278" cy="220297"/>
          </a:xfrm>
          <a:prstGeom prst="rect">
            <a:avLst/>
          </a:prstGeom>
        </p:spPr>
        <p:txBody>
          <a:bodyPr vert="horz" wrap="square" lIns="0" tIns="11346" rIns="0" bIns="0" rtlCol="0">
            <a:spAutoFit/>
          </a:bodyPr>
          <a:lstStyle/>
          <a:p>
            <a:pPr marL="8405">
              <a:spcBef>
                <a:spcPts val="89"/>
              </a:spcBef>
            </a:pPr>
            <a:r>
              <a:rPr sz="1357" spc="26" dirty="0">
                <a:solidFill>
                  <a:srgbClr val="003A63"/>
                </a:solidFill>
                <a:latin typeface="Arial"/>
                <a:cs typeface="Arial"/>
              </a:rPr>
              <a:t>Common </a:t>
            </a:r>
            <a:r>
              <a:rPr sz="1357" spc="17" dirty="0">
                <a:solidFill>
                  <a:srgbClr val="003A63"/>
                </a:solidFill>
                <a:latin typeface="Arial"/>
                <a:cs typeface="Arial"/>
              </a:rPr>
              <a:t>scope </a:t>
            </a:r>
            <a:r>
              <a:rPr sz="1357" spc="14" dirty="0">
                <a:solidFill>
                  <a:srgbClr val="003A63"/>
                </a:solidFill>
                <a:latin typeface="Arial"/>
                <a:cs typeface="Arial"/>
              </a:rPr>
              <a:t>of </a:t>
            </a:r>
            <a:r>
              <a:rPr sz="1357" spc="10" dirty="0">
                <a:solidFill>
                  <a:srgbClr val="003A63"/>
                </a:solidFill>
                <a:latin typeface="Arial"/>
                <a:cs typeface="Arial"/>
              </a:rPr>
              <a:t>IT</a:t>
            </a:r>
            <a:r>
              <a:rPr sz="1357" spc="-26" dirty="0">
                <a:solidFill>
                  <a:srgbClr val="003A63"/>
                </a:solidFill>
                <a:latin typeface="Arial"/>
                <a:cs typeface="Arial"/>
              </a:rPr>
              <a:t> </a:t>
            </a:r>
            <a:r>
              <a:rPr sz="1357" spc="17" dirty="0">
                <a:solidFill>
                  <a:srgbClr val="003A63"/>
                </a:solidFill>
                <a:latin typeface="Arial"/>
                <a:cs typeface="Arial"/>
              </a:rPr>
              <a:t>Projects</a:t>
            </a:r>
            <a:endParaRPr sz="1357">
              <a:latin typeface="Arial"/>
              <a:cs typeface="Arial"/>
            </a:endParaRPr>
          </a:p>
        </p:txBody>
      </p:sp>
      <p:sp>
        <p:nvSpPr>
          <p:cNvPr id="15" name="object 15"/>
          <p:cNvSpPr/>
          <p:nvPr/>
        </p:nvSpPr>
        <p:spPr>
          <a:xfrm>
            <a:off x="2198805" y="2487385"/>
            <a:ext cx="3605493" cy="1126191"/>
          </a:xfrm>
          <a:prstGeom prst="rect">
            <a:avLst/>
          </a:prstGeom>
          <a:blipFill>
            <a:blip r:embed="rId5" cstate="print"/>
            <a:stretch>
              <a:fillRect/>
            </a:stretch>
          </a:blipFill>
        </p:spPr>
        <p:txBody>
          <a:bodyPr wrap="square" lIns="0" tIns="0" rIns="0" bIns="0" rtlCol="0"/>
          <a:lstStyle/>
          <a:p>
            <a:endParaRPr sz="1191"/>
          </a:p>
        </p:txBody>
      </p:sp>
      <p:sp>
        <p:nvSpPr>
          <p:cNvPr id="16" name="object 16"/>
          <p:cNvSpPr txBox="1"/>
          <p:nvPr/>
        </p:nvSpPr>
        <p:spPr>
          <a:xfrm>
            <a:off x="3184271" y="2858805"/>
            <a:ext cx="1634562" cy="383353"/>
          </a:xfrm>
          <a:prstGeom prst="rect">
            <a:avLst/>
          </a:prstGeom>
        </p:spPr>
        <p:txBody>
          <a:bodyPr vert="horz" wrap="square" lIns="0" tIns="11346" rIns="0" bIns="0" rtlCol="0">
            <a:spAutoFit/>
          </a:bodyPr>
          <a:lstStyle/>
          <a:p>
            <a:pPr marL="8405">
              <a:lnSpc>
                <a:spcPts val="1575"/>
              </a:lnSpc>
              <a:spcBef>
                <a:spcPts val="89"/>
              </a:spcBef>
            </a:pPr>
            <a:r>
              <a:rPr sz="1357" spc="14" dirty="0">
                <a:solidFill>
                  <a:srgbClr val="FFFFFF"/>
                </a:solidFill>
                <a:latin typeface="Arial"/>
                <a:cs typeface="Arial"/>
              </a:rPr>
              <a:t>Clinical</a:t>
            </a:r>
            <a:r>
              <a:rPr sz="1357" spc="-93" dirty="0">
                <a:solidFill>
                  <a:srgbClr val="FFFFFF"/>
                </a:solidFill>
                <a:latin typeface="Arial"/>
                <a:cs typeface="Arial"/>
              </a:rPr>
              <a:t> </a:t>
            </a:r>
            <a:r>
              <a:rPr sz="1357" spc="17" dirty="0">
                <a:solidFill>
                  <a:srgbClr val="FFFFFF"/>
                </a:solidFill>
                <a:latin typeface="Arial"/>
                <a:cs typeface="Arial"/>
              </a:rPr>
              <a:t>Adoption</a:t>
            </a:r>
            <a:endParaRPr sz="1357" dirty="0">
              <a:latin typeface="Arial"/>
              <a:cs typeface="Arial"/>
            </a:endParaRPr>
          </a:p>
          <a:p>
            <a:pPr marR="481178">
              <a:lnSpc>
                <a:spcPts val="1258"/>
              </a:lnSpc>
            </a:pPr>
            <a:r>
              <a:rPr sz="1092" b="1" spc="-37" dirty="0">
                <a:solidFill>
                  <a:srgbClr val="FFFFFF"/>
                </a:solidFill>
                <a:latin typeface="Arial"/>
                <a:cs typeface="Arial"/>
              </a:rPr>
              <a:t>User</a:t>
            </a:r>
            <a:r>
              <a:rPr lang="en-CA" sz="1092" dirty="0">
                <a:latin typeface="Arial"/>
                <a:cs typeface="Arial"/>
              </a:rPr>
              <a:t> </a:t>
            </a:r>
            <a:r>
              <a:rPr sz="1092" b="1" spc="-33" dirty="0">
                <a:solidFill>
                  <a:srgbClr val="FFFFFF"/>
                </a:solidFill>
                <a:latin typeface="Arial"/>
                <a:cs typeface="Arial"/>
              </a:rPr>
              <a:t>satisfaction</a:t>
            </a:r>
            <a:endParaRPr sz="1092" dirty="0">
              <a:latin typeface="Arial"/>
              <a:cs typeface="Arial"/>
            </a:endParaRPr>
          </a:p>
        </p:txBody>
      </p:sp>
      <p:sp>
        <p:nvSpPr>
          <p:cNvPr id="19" name="object 20"/>
          <p:cNvSpPr txBox="1">
            <a:spLocks noGrp="1"/>
          </p:cNvSpPr>
          <p:nvPr>
            <p:ph type="title"/>
          </p:nvPr>
        </p:nvSpPr>
        <p:spPr>
          <a:xfrm>
            <a:off x="792163" y="883411"/>
            <a:ext cx="7559674" cy="275538"/>
          </a:xfrm>
          <a:prstGeom prst="rect">
            <a:avLst/>
          </a:prstGeom>
        </p:spPr>
        <p:txBody>
          <a:bodyPr vert="horz" wrap="square" lIns="0" tIns="9665" rIns="0" bIns="0" rtlCol="0" anchor="b">
            <a:spAutoFit/>
          </a:bodyPr>
          <a:lstStyle/>
          <a:p>
            <a:pPr marL="8405">
              <a:spcBef>
                <a:spcPts val="76"/>
              </a:spcBef>
            </a:pPr>
            <a:r>
              <a:rPr sz="1919" i="1" spc="23" dirty="0">
                <a:solidFill>
                  <a:srgbClr val="DC5A23"/>
                </a:solidFill>
                <a:latin typeface="Arial"/>
                <a:cs typeface="Arial"/>
              </a:rPr>
              <a:t>Canada Health </a:t>
            </a:r>
            <a:r>
              <a:rPr sz="1919" i="1" spc="23" dirty="0" err="1">
                <a:solidFill>
                  <a:srgbClr val="DC5A23"/>
                </a:solidFill>
                <a:latin typeface="Arial"/>
                <a:cs typeface="Arial"/>
              </a:rPr>
              <a:t>Infoway</a:t>
            </a:r>
            <a:r>
              <a:rPr sz="1919" i="1" spc="23" dirty="0">
                <a:solidFill>
                  <a:srgbClr val="DC5A23"/>
                </a:solidFill>
                <a:latin typeface="Arial"/>
                <a:cs typeface="Arial"/>
              </a:rPr>
              <a:t> </a:t>
            </a:r>
            <a:r>
              <a:rPr sz="1919" spc="20" dirty="0">
                <a:solidFill>
                  <a:srgbClr val="DC5A23"/>
                </a:solidFill>
              </a:rPr>
              <a:t>benefits evaluation</a:t>
            </a:r>
            <a:r>
              <a:rPr sz="1919" spc="56" dirty="0">
                <a:solidFill>
                  <a:srgbClr val="DC5A23"/>
                </a:solidFill>
              </a:rPr>
              <a:t> </a:t>
            </a:r>
            <a:r>
              <a:rPr sz="1919" spc="23" dirty="0">
                <a:solidFill>
                  <a:srgbClr val="DC5A23"/>
                </a:solidFill>
              </a:rPr>
              <a:t>framework</a:t>
            </a:r>
            <a:endParaRPr sz="1919" dirty="0">
              <a:latin typeface="Arial"/>
              <a:cs typeface="Arial"/>
            </a:endParaRPr>
          </a:p>
        </p:txBody>
      </p:sp>
    </p:spTree>
    <p:extLst>
      <p:ext uri="{BB962C8B-B14F-4D97-AF65-F5344CB8AC3E}">
        <p14:creationId xmlns:p14="http://schemas.microsoft.com/office/powerpoint/2010/main" val="372855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65" rIns="0" bIns="0" rtlCol="0" anchor="b">
            <a:spAutoFit/>
          </a:bodyPr>
          <a:lstStyle/>
          <a:p>
            <a:pPr marL="8405">
              <a:spcBef>
                <a:spcPts val="76"/>
              </a:spcBef>
            </a:pPr>
            <a:r>
              <a:rPr sz="1919" spc="23" dirty="0"/>
              <a:t>Impact </a:t>
            </a:r>
            <a:r>
              <a:rPr sz="1919" spc="14" dirty="0"/>
              <a:t>of </a:t>
            </a:r>
            <a:r>
              <a:rPr sz="1919" spc="23" dirty="0"/>
              <a:t>change </a:t>
            </a:r>
            <a:r>
              <a:rPr sz="1919" spc="30" dirty="0"/>
              <a:t>management </a:t>
            </a:r>
            <a:r>
              <a:rPr sz="1919" spc="17" dirty="0"/>
              <a:t>on</a:t>
            </a:r>
            <a:r>
              <a:rPr sz="1919" spc="70" dirty="0"/>
              <a:t> </a:t>
            </a:r>
            <a:r>
              <a:rPr sz="1919" spc="20" dirty="0"/>
              <a:t>adoption</a:t>
            </a:r>
            <a:endParaRPr sz="1919" dirty="0"/>
          </a:p>
        </p:txBody>
      </p:sp>
      <p:sp>
        <p:nvSpPr>
          <p:cNvPr id="4" name="Content Placeholder 3"/>
          <p:cNvSpPr>
            <a:spLocks noGrp="1"/>
          </p:cNvSpPr>
          <p:nvPr>
            <p:ph idx="1"/>
          </p:nvPr>
        </p:nvSpPr>
        <p:spPr>
          <a:xfrm>
            <a:off x="792164" y="1380015"/>
            <a:ext cx="7559674" cy="2979157"/>
          </a:xfrm>
        </p:spPr>
        <p:txBody>
          <a:bodyPr/>
          <a:lstStyle/>
          <a:p>
            <a:pPr marL="0" indent="0">
              <a:lnSpc>
                <a:spcPts val="1952"/>
              </a:lnSpc>
              <a:spcBef>
                <a:spcPts val="66"/>
              </a:spcBef>
              <a:buNone/>
            </a:pPr>
            <a:r>
              <a:rPr lang="en-CA" spc="26" dirty="0">
                <a:solidFill>
                  <a:srgbClr val="7D2740"/>
                </a:solidFill>
                <a:latin typeface="Arial"/>
                <a:cs typeface="Arial"/>
              </a:rPr>
              <a:t>Stakeholder</a:t>
            </a:r>
            <a:r>
              <a:rPr lang="en-CA" spc="37" dirty="0">
                <a:solidFill>
                  <a:srgbClr val="7D2740"/>
                </a:solidFill>
                <a:latin typeface="Arial"/>
                <a:cs typeface="Arial"/>
              </a:rPr>
              <a:t> </a:t>
            </a:r>
            <a:r>
              <a:rPr lang="en-CA" spc="30" dirty="0">
                <a:solidFill>
                  <a:srgbClr val="7D2740"/>
                </a:solidFill>
                <a:latin typeface="Arial"/>
                <a:cs typeface="Arial"/>
              </a:rPr>
              <a:t>Engagement</a:t>
            </a:r>
            <a:endParaRPr lang="en-CA" dirty="0">
              <a:latin typeface="Arial"/>
              <a:cs typeface="Arial"/>
            </a:endParaRPr>
          </a:p>
          <a:p>
            <a:pPr marL="299633" indent="-218526">
              <a:lnSpc>
                <a:spcPts val="1919"/>
              </a:lnSpc>
              <a:tabLst>
                <a:tab pos="299213" algn="l"/>
                <a:tab pos="300053" algn="l"/>
              </a:tabLst>
            </a:pPr>
            <a:r>
              <a:rPr lang="en-CA" spc="26" dirty="0">
                <a:solidFill>
                  <a:srgbClr val="5E6167"/>
                </a:solidFill>
                <a:latin typeface="Arial"/>
                <a:cs typeface="Arial"/>
              </a:rPr>
              <a:t>Sense </a:t>
            </a:r>
            <a:r>
              <a:rPr lang="en-CA" spc="17" dirty="0">
                <a:solidFill>
                  <a:srgbClr val="5E6167"/>
                </a:solidFill>
                <a:latin typeface="Arial"/>
                <a:cs typeface="Arial"/>
              </a:rPr>
              <a:t>of </a:t>
            </a:r>
            <a:r>
              <a:rPr lang="en-CA" spc="26" dirty="0">
                <a:solidFill>
                  <a:srgbClr val="5E6167"/>
                </a:solidFill>
                <a:latin typeface="Arial"/>
                <a:cs typeface="Arial"/>
              </a:rPr>
              <a:t>ownership </a:t>
            </a:r>
            <a:r>
              <a:rPr lang="en-CA" spc="17" dirty="0">
                <a:solidFill>
                  <a:srgbClr val="5E6167"/>
                </a:solidFill>
                <a:latin typeface="Arial"/>
                <a:cs typeface="Arial"/>
              </a:rPr>
              <a:t>of </a:t>
            </a:r>
            <a:r>
              <a:rPr lang="en-CA" spc="20" dirty="0">
                <a:solidFill>
                  <a:srgbClr val="5E6167"/>
                </a:solidFill>
                <a:latin typeface="Arial"/>
                <a:cs typeface="Arial"/>
              </a:rPr>
              <a:t>finished </a:t>
            </a:r>
            <a:r>
              <a:rPr lang="en-CA" spc="23" dirty="0">
                <a:solidFill>
                  <a:srgbClr val="5E6167"/>
                </a:solidFill>
                <a:latin typeface="Arial"/>
                <a:cs typeface="Arial"/>
              </a:rPr>
              <a:t>‘product’ </a:t>
            </a:r>
            <a:r>
              <a:rPr lang="en-CA" spc="17" dirty="0">
                <a:solidFill>
                  <a:srgbClr val="5E6167"/>
                </a:solidFill>
                <a:latin typeface="Arial"/>
                <a:cs typeface="Arial"/>
              </a:rPr>
              <a:t>by</a:t>
            </a:r>
            <a:r>
              <a:rPr lang="en-CA" spc="166" dirty="0">
                <a:solidFill>
                  <a:srgbClr val="5E6167"/>
                </a:solidFill>
                <a:latin typeface="Arial"/>
                <a:cs typeface="Arial"/>
              </a:rPr>
              <a:t> </a:t>
            </a:r>
            <a:r>
              <a:rPr lang="en-CA" spc="23" dirty="0">
                <a:solidFill>
                  <a:srgbClr val="5E6167"/>
                </a:solidFill>
                <a:latin typeface="Arial"/>
                <a:cs typeface="Arial"/>
              </a:rPr>
              <a:t>users</a:t>
            </a:r>
            <a:endParaRPr lang="en-CA" dirty="0">
              <a:latin typeface="Arial"/>
              <a:cs typeface="Arial"/>
            </a:endParaRPr>
          </a:p>
          <a:p>
            <a:pPr marL="299633" indent="-218526">
              <a:lnSpc>
                <a:spcPts val="1919"/>
              </a:lnSpc>
              <a:tabLst>
                <a:tab pos="299213" algn="l"/>
                <a:tab pos="300053" algn="l"/>
              </a:tabLst>
            </a:pPr>
            <a:r>
              <a:rPr lang="en-CA" spc="26" dirty="0">
                <a:solidFill>
                  <a:srgbClr val="5E6167"/>
                </a:solidFill>
                <a:latin typeface="Arial"/>
                <a:cs typeface="Arial"/>
              </a:rPr>
              <a:t>Product </a:t>
            </a:r>
            <a:r>
              <a:rPr lang="en-CA" spc="20" dirty="0">
                <a:solidFill>
                  <a:srgbClr val="5E6167"/>
                </a:solidFill>
                <a:latin typeface="Arial"/>
                <a:cs typeface="Arial"/>
              </a:rPr>
              <a:t>that </a:t>
            </a:r>
            <a:r>
              <a:rPr lang="en-CA" spc="26" dirty="0">
                <a:solidFill>
                  <a:srgbClr val="5E6167"/>
                </a:solidFill>
                <a:latin typeface="Arial"/>
                <a:cs typeface="Arial"/>
              </a:rPr>
              <a:t>meets </a:t>
            </a:r>
            <a:r>
              <a:rPr lang="en-CA" spc="17" dirty="0">
                <a:solidFill>
                  <a:srgbClr val="5E6167"/>
                </a:solidFill>
                <a:latin typeface="Arial"/>
                <a:cs typeface="Arial"/>
              </a:rPr>
              <a:t>the </a:t>
            </a:r>
            <a:r>
              <a:rPr lang="en-CA" spc="26" dirty="0">
                <a:solidFill>
                  <a:srgbClr val="5E6167"/>
                </a:solidFill>
                <a:latin typeface="Arial"/>
                <a:cs typeface="Arial"/>
              </a:rPr>
              <a:t>needs </a:t>
            </a:r>
            <a:r>
              <a:rPr lang="en-CA" spc="17" dirty="0">
                <a:solidFill>
                  <a:srgbClr val="5E6167"/>
                </a:solidFill>
                <a:latin typeface="Arial"/>
                <a:cs typeface="Arial"/>
              </a:rPr>
              <a:t>of </a:t>
            </a:r>
            <a:r>
              <a:rPr lang="en-CA" spc="20" dirty="0">
                <a:solidFill>
                  <a:srgbClr val="5E6167"/>
                </a:solidFill>
                <a:latin typeface="Arial"/>
                <a:cs typeface="Arial"/>
              </a:rPr>
              <a:t>target</a:t>
            </a:r>
            <a:r>
              <a:rPr lang="en-CA" spc="149" dirty="0">
                <a:solidFill>
                  <a:srgbClr val="5E6167"/>
                </a:solidFill>
                <a:latin typeface="Arial"/>
                <a:cs typeface="Arial"/>
              </a:rPr>
              <a:t> </a:t>
            </a:r>
            <a:r>
              <a:rPr lang="en-CA" spc="23" dirty="0">
                <a:solidFill>
                  <a:srgbClr val="5E6167"/>
                </a:solidFill>
                <a:latin typeface="Arial"/>
                <a:cs typeface="Arial"/>
              </a:rPr>
              <a:t>users</a:t>
            </a:r>
            <a:endParaRPr lang="en-CA" dirty="0">
              <a:latin typeface="Arial"/>
              <a:cs typeface="Arial"/>
            </a:endParaRPr>
          </a:p>
          <a:p>
            <a:pPr marL="299633" indent="-218526">
              <a:lnSpc>
                <a:spcPts val="1952"/>
              </a:lnSpc>
              <a:tabLst>
                <a:tab pos="299213" algn="l"/>
                <a:tab pos="300053" algn="l"/>
              </a:tabLst>
            </a:pPr>
            <a:r>
              <a:rPr lang="en-CA" spc="30" dirty="0">
                <a:solidFill>
                  <a:srgbClr val="5E6167"/>
                </a:solidFill>
                <a:latin typeface="Arial"/>
                <a:cs typeface="Arial"/>
              </a:rPr>
              <a:t>Champions </a:t>
            </a:r>
            <a:r>
              <a:rPr lang="en-CA" spc="17" dirty="0">
                <a:solidFill>
                  <a:srgbClr val="5E6167"/>
                </a:solidFill>
                <a:latin typeface="Arial"/>
                <a:cs typeface="Arial"/>
              </a:rPr>
              <a:t>at </a:t>
            </a:r>
            <a:r>
              <a:rPr lang="en-CA" spc="14" dirty="0">
                <a:solidFill>
                  <a:srgbClr val="5E6167"/>
                </a:solidFill>
                <a:latin typeface="Arial"/>
                <a:cs typeface="Arial"/>
              </a:rPr>
              <a:t>all</a:t>
            </a:r>
            <a:r>
              <a:rPr lang="en-CA" spc="63" dirty="0">
                <a:solidFill>
                  <a:srgbClr val="5E6167"/>
                </a:solidFill>
                <a:latin typeface="Arial"/>
                <a:cs typeface="Arial"/>
              </a:rPr>
              <a:t> </a:t>
            </a:r>
            <a:r>
              <a:rPr lang="en-CA" spc="20" dirty="0">
                <a:solidFill>
                  <a:srgbClr val="5E6167"/>
                </a:solidFill>
                <a:latin typeface="Arial"/>
                <a:cs typeface="Arial"/>
              </a:rPr>
              <a:t>level</a:t>
            </a:r>
            <a:endParaRPr lang="en-CA" dirty="0">
              <a:latin typeface="Arial"/>
              <a:cs typeface="Arial"/>
            </a:endParaRPr>
          </a:p>
          <a:p>
            <a:pPr>
              <a:spcBef>
                <a:spcPts val="14"/>
              </a:spcBef>
              <a:buClr>
                <a:srgbClr val="5E6167"/>
              </a:buClr>
              <a:buFont typeface="Arial"/>
              <a:buChar char="•"/>
            </a:pPr>
            <a:endParaRPr lang="en-CA" sz="2000" dirty="0">
              <a:latin typeface="Times New Roman"/>
              <a:cs typeface="Times New Roman"/>
            </a:endParaRPr>
          </a:p>
          <a:p>
            <a:pPr marL="0" indent="0">
              <a:lnSpc>
                <a:spcPts val="1952"/>
              </a:lnSpc>
              <a:spcBef>
                <a:spcPts val="3"/>
              </a:spcBef>
              <a:buNone/>
            </a:pPr>
            <a:r>
              <a:rPr lang="en-CA" spc="23" dirty="0">
                <a:solidFill>
                  <a:srgbClr val="7D2740"/>
                </a:solidFill>
                <a:latin typeface="Arial"/>
                <a:cs typeface="Arial"/>
              </a:rPr>
              <a:t>Workflow</a:t>
            </a:r>
            <a:r>
              <a:rPr lang="en-CA" spc="59" dirty="0">
                <a:solidFill>
                  <a:srgbClr val="7D2740"/>
                </a:solidFill>
                <a:latin typeface="Arial"/>
                <a:cs typeface="Arial"/>
              </a:rPr>
              <a:t> </a:t>
            </a:r>
            <a:r>
              <a:rPr lang="en-CA" spc="23" dirty="0">
                <a:solidFill>
                  <a:srgbClr val="7D2740"/>
                </a:solidFill>
                <a:latin typeface="Arial"/>
                <a:cs typeface="Arial"/>
              </a:rPr>
              <a:t>Analysis</a:t>
            </a:r>
            <a:endParaRPr lang="en-CA" dirty="0">
              <a:latin typeface="Arial"/>
              <a:cs typeface="Arial"/>
            </a:endParaRPr>
          </a:p>
          <a:p>
            <a:pPr marL="299633" indent="-218526">
              <a:lnSpc>
                <a:spcPts val="1919"/>
              </a:lnSpc>
              <a:tabLst>
                <a:tab pos="299213" algn="l"/>
                <a:tab pos="300053" algn="l"/>
              </a:tabLst>
            </a:pPr>
            <a:r>
              <a:rPr lang="en-CA" spc="26" dirty="0">
                <a:solidFill>
                  <a:srgbClr val="5E6167"/>
                </a:solidFill>
                <a:latin typeface="Arial"/>
                <a:cs typeface="Arial"/>
              </a:rPr>
              <a:t>System employs efficient practices and eliminates wasteful ones</a:t>
            </a:r>
          </a:p>
          <a:p>
            <a:pPr marL="299633" marR="37822" indent="-218526">
              <a:lnSpc>
                <a:spcPts val="1919"/>
              </a:lnSpc>
              <a:tabLst>
                <a:tab pos="299213" algn="l"/>
                <a:tab pos="300053" algn="l"/>
              </a:tabLst>
            </a:pPr>
            <a:r>
              <a:rPr lang="en-CA" spc="26" dirty="0">
                <a:solidFill>
                  <a:srgbClr val="5E6167"/>
                </a:solidFill>
                <a:latin typeface="Arial"/>
                <a:cs typeface="Arial"/>
              </a:rPr>
              <a:t>O</a:t>
            </a:r>
            <a:r>
              <a:rPr lang="en-CA" spc="23" dirty="0">
                <a:solidFill>
                  <a:srgbClr val="5E6167"/>
                </a:solidFill>
                <a:latin typeface="Arial"/>
                <a:cs typeface="Arial"/>
              </a:rPr>
              <a:t>ptimize </a:t>
            </a:r>
            <a:r>
              <a:rPr lang="en-CA" spc="26" dirty="0">
                <a:solidFill>
                  <a:srgbClr val="5E6167"/>
                </a:solidFill>
                <a:latin typeface="Arial"/>
                <a:cs typeface="Arial"/>
              </a:rPr>
              <a:t>patchwork processes </a:t>
            </a:r>
            <a:r>
              <a:rPr lang="en-CA" spc="20" dirty="0">
                <a:solidFill>
                  <a:srgbClr val="5E6167"/>
                </a:solidFill>
                <a:latin typeface="Arial"/>
                <a:cs typeface="Arial"/>
              </a:rPr>
              <a:t>that  </a:t>
            </a:r>
            <a:r>
              <a:rPr lang="en-CA" spc="26" dirty="0">
                <a:solidFill>
                  <a:srgbClr val="5E6167"/>
                </a:solidFill>
                <a:latin typeface="Arial"/>
                <a:cs typeface="Arial"/>
              </a:rPr>
              <a:t>accumulated </a:t>
            </a:r>
            <a:r>
              <a:rPr lang="en-CA" spc="23" dirty="0">
                <a:solidFill>
                  <a:srgbClr val="5E6167"/>
                </a:solidFill>
                <a:latin typeface="Arial"/>
                <a:cs typeface="Arial"/>
              </a:rPr>
              <a:t>over</a:t>
            </a:r>
            <a:r>
              <a:rPr lang="en-CA" spc="63" dirty="0">
                <a:solidFill>
                  <a:srgbClr val="5E6167"/>
                </a:solidFill>
                <a:latin typeface="Arial"/>
                <a:cs typeface="Arial"/>
              </a:rPr>
              <a:t> </a:t>
            </a:r>
            <a:r>
              <a:rPr lang="en-CA" spc="20" dirty="0">
                <a:solidFill>
                  <a:srgbClr val="5E6167"/>
                </a:solidFill>
                <a:latin typeface="Arial"/>
                <a:cs typeface="Arial"/>
              </a:rPr>
              <a:t>time</a:t>
            </a:r>
            <a:endParaRPr lang="en-CA" dirty="0">
              <a:latin typeface="Arial"/>
              <a:cs typeface="Arial"/>
            </a:endParaRPr>
          </a:p>
          <a:p>
            <a:pPr marL="299633" indent="-218526">
              <a:lnSpc>
                <a:spcPts val="1853"/>
              </a:lnSpc>
              <a:buClr>
                <a:srgbClr val="5E6167"/>
              </a:buClr>
              <a:tabLst>
                <a:tab pos="299213" algn="l"/>
                <a:tab pos="300053" algn="l"/>
              </a:tabLst>
            </a:pPr>
            <a:r>
              <a:rPr lang="en-CA" spc="23" dirty="0">
                <a:solidFill>
                  <a:srgbClr val="FF0000"/>
                </a:solidFill>
                <a:latin typeface="Arial"/>
                <a:cs typeface="Arial"/>
              </a:rPr>
              <a:t>Don’t </a:t>
            </a:r>
            <a:r>
              <a:rPr lang="en-CA" spc="26" dirty="0">
                <a:solidFill>
                  <a:srgbClr val="FF0000"/>
                </a:solidFill>
                <a:latin typeface="Arial"/>
                <a:cs typeface="Arial"/>
              </a:rPr>
              <a:t>automate </a:t>
            </a:r>
            <a:r>
              <a:rPr lang="en-CA" spc="20" dirty="0">
                <a:solidFill>
                  <a:srgbClr val="FF0000"/>
                </a:solidFill>
                <a:latin typeface="Arial"/>
                <a:cs typeface="Arial"/>
              </a:rPr>
              <a:t>bad</a:t>
            </a:r>
            <a:r>
              <a:rPr lang="en-CA" spc="83" dirty="0">
                <a:solidFill>
                  <a:srgbClr val="FF0000"/>
                </a:solidFill>
                <a:latin typeface="Arial"/>
                <a:cs typeface="Arial"/>
              </a:rPr>
              <a:t> </a:t>
            </a:r>
            <a:r>
              <a:rPr lang="en-CA" spc="26" dirty="0">
                <a:solidFill>
                  <a:srgbClr val="FF0000"/>
                </a:solidFill>
                <a:latin typeface="Arial"/>
                <a:cs typeface="Arial"/>
              </a:rPr>
              <a:t>processes!</a:t>
            </a:r>
            <a:endParaRPr lang="en-CA" dirty="0">
              <a:latin typeface="Arial"/>
              <a:cs typeface="Arial"/>
            </a:endParaRPr>
          </a:p>
          <a:p>
            <a:endParaRPr lang="en-CA" dirty="0"/>
          </a:p>
        </p:txBody>
      </p:sp>
    </p:spTree>
    <p:extLst>
      <p:ext uri="{BB962C8B-B14F-4D97-AF65-F5344CB8AC3E}">
        <p14:creationId xmlns:p14="http://schemas.microsoft.com/office/powerpoint/2010/main" val="2839043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65" rIns="0" bIns="0" rtlCol="0" anchor="b">
            <a:spAutoFit/>
          </a:bodyPr>
          <a:lstStyle/>
          <a:p>
            <a:pPr marL="8405">
              <a:spcBef>
                <a:spcPts val="76"/>
              </a:spcBef>
            </a:pPr>
            <a:r>
              <a:rPr sz="1919" spc="23" dirty="0"/>
              <a:t>Impact </a:t>
            </a:r>
            <a:r>
              <a:rPr sz="1919" spc="14" dirty="0"/>
              <a:t>of </a:t>
            </a:r>
            <a:r>
              <a:rPr sz="1919" spc="23" dirty="0"/>
              <a:t>change </a:t>
            </a:r>
            <a:r>
              <a:rPr sz="1919" spc="30" dirty="0"/>
              <a:t>management </a:t>
            </a:r>
            <a:r>
              <a:rPr sz="1919" spc="17" dirty="0"/>
              <a:t>on </a:t>
            </a:r>
            <a:r>
              <a:rPr sz="1919" spc="20" dirty="0"/>
              <a:t>adoption</a:t>
            </a:r>
            <a:r>
              <a:rPr sz="1919" spc="96" dirty="0"/>
              <a:t> </a:t>
            </a:r>
            <a:r>
              <a:rPr sz="1919" spc="17" dirty="0"/>
              <a:t>(2)</a:t>
            </a:r>
            <a:endParaRPr sz="1919" dirty="0"/>
          </a:p>
        </p:txBody>
      </p:sp>
      <p:sp>
        <p:nvSpPr>
          <p:cNvPr id="4" name="Content Placeholder 3"/>
          <p:cNvSpPr>
            <a:spLocks noGrp="1"/>
          </p:cNvSpPr>
          <p:nvPr>
            <p:ph idx="1"/>
          </p:nvPr>
        </p:nvSpPr>
        <p:spPr/>
        <p:txBody>
          <a:bodyPr/>
          <a:lstStyle/>
          <a:p>
            <a:pPr marL="0" indent="0">
              <a:lnSpc>
                <a:spcPts val="1952"/>
              </a:lnSpc>
              <a:spcBef>
                <a:spcPts val="66"/>
              </a:spcBef>
              <a:buNone/>
            </a:pPr>
            <a:r>
              <a:rPr lang="en-CA" spc="30" dirty="0">
                <a:solidFill>
                  <a:srgbClr val="7D2740"/>
                </a:solidFill>
                <a:latin typeface="Arial"/>
                <a:cs typeface="Arial"/>
              </a:rPr>
              <a:t>Communication </a:t>
            </a:r>
            <a:r>
              <a:rPr lang="en-CA" spc="23" dirty="0">
                <a:solidFill>
                  <a:srgbClr val="7D2740"/>
                </a:solidFill>
                <a:latin typeface="Arial"/>
                <a:cs typeface="Arial"/>
              </a:rPr>
              <a:t>Planning </a:t>
            </a:r>
            <a:r>
              <a:rPr lang="en-CA" dirty="0">
                <a:solidFill>
                  <a:srgbClr val="7D2740"/>
                </a:solidFill>
                <a:latin typeface="Arial"/>
                <a:cs typeface="Arial"/>
              </a:rPr>
              <a:t>&amp;</a:t>
            </a:r>
            <a:r>
              <a:rPr lang="en-CA" spc="106" dirty="0">
                <a:solidFill>
                  <a:srgbClr val="7D2740"/>
                </a:solidFill>
                <a:latin typeface="Arial"/>
                <a:cs typeface="Arial"/>
              </a:rPr>
              <a:t> </a:t>
            </a:r>
            <a:r>
              <a:rPr lang="en-CA" spc="23" dirty="0">
                <a:solidFill>
                  <a:srgbClr val="7D2740"/>
                </a:solidFill>
                <a:latin typeface="Arial"/>
                <a:cs typeface="Arial"/>
              </a:rPr>
              <a:t>Delivery</a:t>
            </a:r>
            <a:endParaRPr lang="en-CA" dirty="0">
              <a:latin typeface="Arial"/>
              <a:cs typeface="Arial"/>
            </a:endParaRPr>
          </a:p>
          <a:p>
            <a:pPr marL="299633" indent="-218526">
              <a:lnSpc>
                <a:spcPts val="1919"/>
              </a:lnSpc>
              <a:tabLst>
                <a:tab pos="299213" algn="l"/>
                <a:tab pos="300053" algn="l"/>
              </a:tabLst>
            </a:pPr>
            <a:r>
              <a:rPr lang="en-CA" spc="20" dirty="0">
                <a:solidFill>
                  <a:srgbClr val="5E6167"/>
                </a:solidFill>
                <a:latin typeface="Arial"/>
                <a:cs typeface="Arial"/>
              </a:rPr>
              <a:t>Build </a:t>
            </a:r>
            <a:r>
              <a:rPr lang="en-CA" spc="26" dirty="0">
                <a:solidFill>
                  <a:srgbClr val="5E6167"/>
                </a:solidFill>
                <a:latin typeface="Arial"/>
                <a:cs typeface="Arial"/>
              </a:rPr>
              <a:t>excitement </a:t>
            </a:r>
            <a:r>
              <a:rPr lang="en-CA" spc="20" dirty="0">
                <a:solidFill>
                  <a:srgbClr val="5E6167"/>
                </a:solidFill>
                <a:latin typeface="Arial"/>
                <a:cs typeface="Arial"/>
              </a:rPr>
              <a:t>and</a:t>
            </a:r>
            <a:r>
              <a:rPr lang="en-CA" spc="93" dirty="0">
                <a:solidFill>
                  <a:srgbClr val="5E6167"/>
                </a:solidFill>
                <a:latin typeface="Arial"/>
                <a:cs typeface="Arial"/>
              </a:rPr>
              <a:t> </a:t>
            </a:r>
            <a:r>
              <a:rPr lang="en-CA" spc="20" dirty="0">
                <a:solidFill>
                  <a:srgbClr val="5E6167"/>
                </a:solidFill>
                <a:latin typeface="Arial"/>
                <a:cs typeface="Arial"/>
              </a:rPr>
              <a:t>anticipation</a:t>
            </a:r>
            <a:endParaRPr lang="en-CA" dirty="0">
              <a:latin typeface="Arial"/>
              <a:cs typeface="Arial"/>
            </a:endParaRPr>
          </a:p>
          <a:p>
            <a:pPr marL="299633" indent="-218526">
              <a:lnSpc>
                <a:spcPts val="1919"/>
              </a:lnSpc>
              <a:tabLst>
                <a:tab pos="299213" algn="l"/>
                <a:tab pos="300053" algn="l"/>
              </a:tabLst>
            </a:pPr>
            <a:r>
              <a:rPr lang="en-CA" spc="23" dirty="0">
                <a:solidFill>
                  <a:srgbClr val="5E6167"/>
                </a:solidFill>
                <a:latin typeface="Arial"/>
                <a:cs typeface="Arial"/>
              </a:rPr>
              <a:t>Set </a:t>
            </a:r>
            <a:r>
              <a:rPr lang="en-CA" spc="17" dirty="0">
                <a:solidFill>
                  <a:srgbClr val="5E6167"/>
                </a:solidFill>
                <a:latin typeface="Arial"/>
                <a:cs typeface="Arial"/>
              </a:rPr>
              <a:t>realistic</a:t>
            </a:r>
            <a:r>
              <a:rPr lang="en-CA" spc="63" dirty="0">
                <a:solidFill>
                  <a:srgbClr val="5E6167"/>
                </a:solidFill>
                <a:latin typeface="Arial"/>
                <a:cs typeface="Arial"/>
              </a:rPr>
              <a:t> </a:t>
            </a:r>
            <a:r>
              <a:rPr lang="en-CA" spc="23" dirty="0">
                <a:solidFill>
                  <a:srgbClr val="5E6167"/>
                </a:solidFill>
                <a:latin typeface="Arial"/>
                <a:cs typeface="Arial"/>
              </a:rPr>
              <a:t>expectations</a:t>
            </a:r>
            <a:endParaRPr lang="en-CA" dirty="0">
              <a:latin typeface="Arial"/>
              <a:cs typeface="Arial"/>
            </a:endParaRPr>
          </a:p>
          <a:p>
            <a:pPr marL="299633" indent="-218526">
              <a:lnSpc>
                <a:spcPts val="1952"/>
              </a:lnSpc>
              <a:tabLst>
                <a:tab pos="299213" algn="l"/>
                <a:tab pos="300053" algn="l"/>
              </a:tabLst>
            </a:pPr>
            <a:r>
              <a:rPr lang="en-CA" spc="26" dirty="0">
                <a:solidFill>
                  <a:srgbClr val="5E6167"/>
                </a:solidFill>
                <a:latin typeface="Arial"/>
                <a:cs typeface="Arial"/>
              </a:rPr>
              <a:t>Keep </a:t>
            </a:r>
            <a:r>
              <a:rPr lang="en-CA" spc="23" dirty="0">
                <a:solidFill>
                  <a:srgbClr val="5E6167"/>
                </a:solidFill>
                <a:latin typeface="Arial"/>
                <a:cs typeface="Arial"/>
              </a:rPr>
              <a:t>organization informed </a:t>
            </a:r>
            <a:r>
              <a:rPr lang="en-CA" spc="17" dirty="0">
                <a:solidFill>
                  <a:srgbClr val="5E6167"/>
                </a:solidFill>
                <a:latin typeface="Arial"/>
                <a:cs typeface="Arial"/>
              </a:rPr>
              <a:t>of</a:t>
            </a:r>
            <a:r>
              <a:rPr lang="en-CA" spc="119" dirty="0">
                <a:solidFill>
                  <a:srgbClr val="5E6167"/>
                </a:solidFill>
                <a:latin typeface="Arial"/>
                <a:cs typeface="Arial"/>
              </a:rPr>
              <a:t> </a:t>
            </a:r>
            <a:r>
              <a:rPr lang="en-CA" spc="23" dirty="0">
                <a:solidFill>
                  <a:srgbClr val="5E6167"/>
                </a:solidFill>
                <a:latin typeface="Arial"/>
                <a:cs typeface="Arial"/>
              </a:rPr>
              <a:t>progress</a:t>
            </a:r>
            <a:endParaRPr lang="en-CA" dirty="0">
              <a:latin typeface="Arial"/>
              <a:cs typeface="Arial"/>
            </a:endParaRPr>
          </a:p>
          <a:p>
            <a:pPr marL="299633" indent="-218526">
              <a:spcBef>
                <a:spcPts val="265"/>
              </a:spcBef>
              <a:tabLst>
                <a:tab pos="299213" algn="l"/>
                <a:tab pos="300053" algn="l"/>
              </a:tabLst>
            </a:pPr>
            <a:r>
              <a:rPr lang="en-CA" spc="26" dirty="0">
                <a:solidFill>
                  <a:srgbClr val="5E6167"/>
                </a:solidFill>
                <a:latin typeface="Arial"/>
                <a:cs typeface="Arial"/>
              </a:rPr>
              <a:t>Reduce </a:t>
            </a:r>
            <a:r>
              <a:rPr lang="en-CA" spc="20" dirty="0">
                <a:solidFill>
                  <a:srgbClr val="5E6167"/>
                </a:solidFill>
                <a:latin typeface="Arial"/>
                <a:cs typeface="Arial"/>
              </a:rPr>
              <a:t>anxiety </a:t>
            </a:r>
            <a:r>
              <a:rPr lang="en-CA" spc="26" dirty="0">
                <a:solidFill>
                  <a:srgbClr val="5E6167"/>
                </a:solidFill>
                <a:latin typeface="Arial"/>
                <a:cs typeface="Arial"/>
              </a:rPr>
              <a:t>about</a:t>
            </a:r>
            <a:r>
              <a:rPr lang="en-CA" spc="86" dirty="0">
                <a:solidFill>
                  <a:srgbClr val="5E6167"/>
                </a:solidFill>
                <a:latin typeface="Arial"/>
                <a:cs typeface="Arial"/>
              </a:rPr>
              <a:t> </a:t>
            </a:r>
            <a:r>
              <a:rPr lang="en-CA" spc="26" dirty="0">
                <a:solidFill>
                  <a:srgbClr val="5E6167"/>
                </a:solidFill>
                <a:latin typeface="Arial"/>
                <a:cs typeface="Arial"/>
              </a:rPr>
              <a:t>change</a:t>
            </a:r>
            <a:endParaRPr lang="en-CA" dirty="0">
              <a:latin typeface="Arial"/>
              <a:cs typeface="Arial"/>
            </a:endParaRPr>
          </a:p>
          <a:p>
            <a:pPr>
              <a:spcBef>
                <a:spcPts val="26"/>
              </a:spcBef>
              <a:buClr>
                <a:srgbClr val="5E6167"/>
              </a:buClr>
              <a:buFont typeface="Arial"/>
              <a:buChar char="•"/>
            </a:pPr>
            <a:endParaRPr lang="en-CA" sz="1600" dirty="0">
              <a:latin typeface="Times New Roman"/>
              <a:cs typeface="Times New Roman"/>
            </a:endParaRPr>
          </a:p>
          <a:p>
            <a:pPr marL="0" indent="0">
              <a:buNone/>
            </a:pPr>
            <a:r>
              <a:rPr lang="en-CA" spc="26" dirty="0">
                <a:solidFill>
                  <a:srgbClr val="7D2740"/>
                </a:solidFill>
                <a:latin typeface="Arial"/>
                <a:cs typeface="Arial"/>
              </a:rPr>
              <a:t>Education </a:t>
            </a:r>
            <a:r>
              <a:rPr lang="en-CA" dirty="0">
                <a:solidFill>
                  <a:srgbClr val="7D2740"/>
                </a:solidFill>
                <a:latin typeface="Arial"/>
                <a:cs typeface="Arial"/>
              </a:rPr>
              <a:t>&amp;</a:t>
            </a:r>
            <a:r>
              <a:rPr lang="en-CA" spc="83" dirty="0">
                <a:solidFill>
                  <a:srgbClr val="7D2740"/>
                </a:solidFill>
                <a:latin typeface="Arial"/>
                <a:cs typeface="Arial"/>
              </a:rPr>
              <a:t> </a:t>
            </a:r>
            <a:r>
              <a:rPr lang="en-CA" spc="23" dirty="0">
                <a:solidFill>
                  <a:srgbClr val="7D2740"/>
                </a:solidFill>
                <a:latin typeface="Arial"/>
                <a:cs typeface="Arial"/>
              </a:rPr>
              <a:t>Training</a:t>
            </a:r>
            <a:endParaRPr lang="en-CA" dirty="0">
              <a:latin typeface="Arial"/>
              <a:cs typeface="Arial"/>
            </a:endParaRPr>
          </a:p>
          <a:p>
            <a:pPr marL="299633" indent="-218526">
              <a:lnSpc>
                <a:spcPts val="1952"/>
              </a:lnSpc>
              <a:spcBef>
                <a:spcPts val="199"/>
              </a:spcBef>
              <a:tabLst>
                <a:tab pos="299213" algn="l"/>
                <a:tab pos="300053" algn="l"/>
              </a:tabLst>
            </a:pPr>
            <a:r>
              <a:rPr lang="en-CA" spc="23" dirty="0">
                <a:solidFill>
                  <a:srgbClr val="5E6167"/>
                </a:solidFill>
                <a:latin typeface="Arial"/>
                <a:cs typeface="Arial"/>
              </a:rPr>
              <a:t>Prepare users </a:t>
            </a:r>
            <a:r>
              <a:rPr lang="en-CA" spc="17" dirty="0">
                <a:solidFill>
                  <a:srgbClr val="5E6167"/>
                </a:solidFill>
                <a:latin typeface="Arial"/>
                <a:cs typeface="Arial"/>
              </a:rPr>
              <a:t>for </a:t>
            </a:r>
            <a:r>
              <a:rPr lang="en-CA" spc="20" dirty="0">
                <a:solidFill>
                  <a:srgbClr val="5E6167"/>
                </a:solidFill>
                <a:latin typeface="Arial"/>
                <a:cs typeface="Arial"/>
              </a:rPr>
              <a:t>new</a:t>
            </a:r>
            <a:r>
              <a:rPr lang="en-CA" spc="139" dirty="0">
                <a:solidFill>
                  <a:srgbClr val="5E6167"/>
                </a:solidFill>
                <a:latin typeface="Arial"/>
                <a:cs typeface="Arial"/>
              </a:rPr>
              <a:t> </a:t>
            </a:r>
            <a:r>
              <a:rPr lang="en-CA" spc="23" dirty="0">
                <a:solidFill>
                  <a:srgbClr val="5E6167"/>
                </a:solidFill>
                <a:latin typeface="Arial"/>
                <a:cs typeface="Arial"/>
              </a:rPr>
              <a:t>system</a:t>
            </a:r>
            <a:endParaRPr lang="en-CA" dirty="0">
              <a:latin typeface="Arial"/>
              <a:cs typeface="Arial"/>
            </a:endParaRPr>
          </a:p>
          <a:p>
            <a:pPr marL="299633" indent="-218526">
              <a:lnSpc>
                <a:spcPts val="1952"/>
              </a:lnSpc>
              <a:tabLst>
                <a:tab pos="299213" algn="l"/>
                <a:tab pos="300053" algn="l"/>
              </a:tabLst>
            </a:pPr>
            <a:r>
              <a:rPr lang="en-CA" spc="26" dirty="0">
                <a:solidFill>
                  <a:srgbClr val="5E6167"/>
                </a:solidFill>
                <a:latin typeface="Arial"/>
                <a:cs typeface="Arial"/>
              </a:rPr>
              <a:t>Support </a:t>
            </a:r>
            <a:r>
              <a:rPr lang="en-CA" spc="23" dirty="0">
                <a:solidFill>
                  <a:srgbClr val="5E6167"/>
                </a:solidFill>
                <a:latin typeface="Arial"/>
                <a:cs typeface="Arial"/>
              </a:rPr>
              <a:t>users </a:t>
            </a:r>
            <a:r>
              <a:rPr lang="en-CA" spc="20" dirty="0">
                <a:solidFill>
                  <a:srgbClr val="5E6167"/>
                </a:solidFill>
                <a:latin typeface="Arial"/>
                <a:cs typeface="Arial"/>
              </a:rPr>
              <a:t>during transition </a:t>
            </a:r>
            <a:r>
              <a:rPr lang="en-CA" dirty="0">
                <a:solidFill>
                  <a:srgbClr val="5E6167"/>
                </a:solidFill>
                <a:latin typeface="Arial"/>
                <a:cs typeface="Arial"/>
              </a:rPr>
              <a:t>&amp;</a:t>
            </a:r>
            <a:r>
              <a:rPr lang="en-CA" spc="155" dirty="0">
                <a:solidFill>
                  <a:srgbClr val="5E6167"/>
                </a:solidFill>
                <a:latin typeface="Arial"/>
                <a:cs typeface="Arial"/>
              </a:rPr>
              <a:t> </a:t>
            </a:r>
            <a:r>
              <a:rPr lang="en-CA" spc="23" dirty="0">
                <a:solidFill>
                  <a:srgbClr val="5E6167"/>
                </a:solidFill>
                <a:latin typeface="Arial"/>
                <a:cs typeface="Arial"/>
              </a:rPr>
              <a:t>ongoing</a:t>
            </a:r>
            <a:endParaRPr lang="en-CA" dirty="0">
              <a:latin typeface="Arial"/>
              <a:cs typeface="Arial"/>
            </a:endParaRPr>
          </a:p>
          <a:p>
            <a:pPr marL="299633" indent="-218526">
              <a:tabLst>
                <a:tab pos="299213" algn="l"/>
                <a:tab pos="300053" algn="l"/>
              </a:tabLst>
            </a:pPr>
            <a:r>
              <a:rPr lang="en-CA" spc="23" dirty="0">
                <a:solidFill>
                  <a:srgbClr val="5E6167"/>
                </a:solidFill>
                <a:latin typeface="Arial"/>
                <a:cs typeface="Arial"/>
              </a:rPr>
              <a:t>Obtain </a:t>
            </a:r>
            <a:r>
              <a:rPr lang="en-CA" spc="26" dirty="0">
                <a:solidFill>
                  <a:srgbClr val="5E6167"/>
                </a:solidFill>
                <a:latin typeface="Arial"/>
                <a:cs typeface="Arial"/>
              </a:rPr>
              <a:t>feedback </a:t>
            </a:r>
            <a:r>
              <a:rPr lang="en-CA" spc="17" dirty="0">
                <a:solidFill>
                  <a:srgbClr val="5E6167"/>
                </a:solidFill>
                <a:latin typeface="Arial"/>
                <a:cs typeface="Arial"/>
              </a:rPr>
              <a:t>of </a:t>
            </a:r>
            <a:r>
              <a:rPr lang="en-CA" spc="23" dirty="0">
                <a:solidFill>
                  <a:srgbClr val="5E6167"/>
                </a:solidFill>
                <a:latin typeface="Arial"/>
                <a:cs typeface="Arial"/>
              </a:rPr>
              <a:t>system </a:t>
            </a:r>
            <a:r>
              <a:rPr lang="en-CA" spc="20" dirty="0">
                <a:solidFill>
                  <a:srgbClr val="5E6167"/>
                </a:solidFill>
                <a:latin typeface="Arial"/>
                <a:cs typeface="Arial"/>
              </a:rPr>
              <a:t>use and</a:t>
            </a:r>
            <a:r>
              <a:rPr lang="en-CA" spc="182" dirty="0">
                <a:solidFill>
                  <a:srgbClr val="5E6167"/>
                </a:solidFill>
                <a:latin typeface="Arial"/>
                <a:cs typeface="Arial"/>
              </a:rPr>
              <a:t> </a:t>
            </a:r>
            <a:r>
              <a:rPr lang="en-CA" spc="20" dirty="0">
                <a:solidFill>
                  <a:srgbClr val="5E6167"/>
                </a:solidFill>
                <a:latin typeface="Arial"/>
                <a:cs typeface="Arial"/>
              </a:rPr>
              <a:t>functionality</a:t>
            </a:r>
            <a:endParaRPr lang="en-CA" dirty="0">
              <a:latin typeface="Arial"/>
              <a:cs typeface="Arial"/>
            </a:endParaRPr>
          </a:p>
          <a:p>
            <a:endParaRPr lang="en-CA" dirty="0"/>
          </a:p>
        </p:txBody>
      </p:sp>
    </p:spTree>
    <p:extLst>
      <p:ext uri="{BB962C8B-B14F-4D97-AF65-F5344CB8AC3E}">
        <p14:creationId xmlns:p14="http://schemas.microsoft.com/office/powerpoint/2010/main" val="41639823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65" rIns="0" bIns="0" rtlCol="0" anchor="b">
            <a:spAutoFit/>
          </a:bodyPr>
          <a:lstStyle/>
          <a:p>
            <a:pPr marL="8405">
              <a:spcBef>
                <a:spcPts val="76"/>
              </a:spcBef>
            </a:pPr>
            <a:r>
              <a:rPr sz="1919" spc="23" dirty="0"/>
              <a:t>Continuous </a:t>
            </a:r>
            <a:r>
              <a:rPr sz="1919" spc="17" dirty="0"/>
              <a:t>quality</a:t>
            </a:r>
            <a:r>
              <a:rPr sz="1919" spc="26" dirty="0"/>
              <a:t> improvement</a:t>
            </a:r>
            <a:endParaRPr sz="1919" dirty="0"/>
          </a:p>
        </p:txBody>
      </p:sp>
      <p:sp>
        <p:nvSpPr>
          <p:cNvPr id="4" name="Content Placeholder 3"/>
          <p:cNvSpPr>
            <a:spLocks noGrp="1"/>
          </p:cNvSpPr>
          <p:nvPr>
            <p:ph idx="1"/>
          </p:nvPr>
        </p:nvSpPr>
        <p:spPr/>
        <p:txBody>
          <a:bodyPr/>
          <a:lstStyle/>
          <a:p>
            <a:pPr marL="226511" indent="-218106">
              <a:lnSpc>
                <a:spcPts val="1820"/>
              </a:lnSpc>
              <a:spcBef>
                <a:spcPts val="66"/>
              </a:spcBef>
              <a:tabLst>
                <a:tab pos="226511" algn="l"/>
                <a:tab pos="226931" algn="l"/>
              </a:tabLst>
            </a:pPr>
            <a:r>
              <a:rPr lang="en-CA" sz="1655" spc="26" dirty="0">
                <a:solidFill>
                  <a:srgbClr val="5E6167"/>
                </a:solidFill>
                <a:latin typeface="Arial"/>
                <a:cs typeface="Arial"/>
              </a:rPr>
              <a:t>Feedback </a:t>
            </a:r>
            <a:r>
              <a:rPr lang="en-CA" sz="1655" spc="20" dirty="0">
                <a:solidFill>
                  <a:srgbClr val="5E6167"/>
                </a:solidFill>
                <a:latin typeface="Arial"/>
                <a:cs typeface="Arial"/>
              </a:rPr>
              <a:t>loop </a:t>
            </a:r>
            <a:r>
              <a:rPr lang="en-CA" sz="1655" dirty="0">
                <a:solidFill>
                  <a:srgbClr val="5E6167"/>
                </a:solidFill>
                <a:latin typeface="Arial"/>
                <a:cs typeface="Arial"/>
              </a:rPr>
              <a:t>– </a:t>
            </a:r>
            <a:r>
              <a:rPr lang="en-CA" sz="1655" spc="23" dirty="0">
                <a:solidFill>
                  <a:srgbClr val="5E6167"/>
                </a:solidFill>
                <a:latin typeface="Arial"/>
                <a:cs typeface="Arial"/>
              </a:rPr>
              <a:t>ensures continuous </a:t>
            </a:r>
            <a:r>
              <a:rPr lang="en-CA" sz="1655" spc="20" dirty="0">
                <a:solidFill>
                  <a:srgbClr val="5E6167"/>
                </a:solidFill>
                <a:latin typeface="Arial"/>
                <a:cs typeface="Arial"/>
              </a:rPr>
              <a:t>quality</a:t>
            </a:r>
            <a:r>
              <a:rPr lang="en-CA" sz="1655" spc="218" dirty="0">
                <a:solidFill>
                  <a:srgbClr val="5E6167"/>
                </a:solidFill>
                <a:latin typeface="Arial"/>
                <a:cs typeface="Arial"/>
              </a:rPr>
              <a:t> </a:t>
            </a:r>
            <a:r>
              <a:rPr lang="en-CA" sz="1655" spc="33" dirty="0">
                <a:solidFill>
                  <a:srgbClr val="5E6167"/>
                </a:solidFill>
                <a:latin typeface="Arial"/>
                <a:cs typeface="Arial"/>
              </a:rPr>
              <a:t>improvement</a:t>
            </a:r>
            <a:endParaRPr lang="en-CA" sz="1655" dirty="0">
              <a:latin typeface="Arial"/>
              <a:cs typeface="Arial"/>
            </a:endParaRPr>
          </a:p>
          <a:p>
            <a:pPr marL="481598" lvl="1" indent="-181965">
              <a:lnSpc>
                <a:spcPts val="1786"/>
              </a:lnSpc>
              <a:buSzPct val="66000"/>
              <a:buFont typeface="Courier New"/>
              <a:buChar char="o"/>
              <a:tabLst>
                <a:tab pos="482019" algn="l"/>
              </a:tabLst>
            </a:pPr>
            <a:r>
              <a:rPr lang="en-CA" sz="1655" spc="-59" dirty="0">
                <a:solidFill>
                  <a:srgbClr val="5E6167"/>
                </a:solidFill>
                <a:latin typeface="Arial"/>
                <a:cs typeface="Arial"/>
              </a:rPr>
              <a:t>Lessons </a:t>
            </a:r>
            <a:r>
              <a:rPr lang="en-CA" sz="1655" spc="-50" dirty="0">
                <a:solidFill>
                  <a:srgbClr val="5E6167"/>
                </a:solidFill>
                <a:latin typeface="Arial"/>
                <a:cs typeface="Arial"/>
              </a:rPr>
              <a:t>learned </a:t>
            </a:r>
            <a:r>
              <a:rPr lang="en-CA" sz="1655" spc="-56" dirty="0">
                <a:solidFill>
                  <a:srgbClr val="5E6167"/>
                </a:solidFill>
                <a:latin typeface="Arial"/>
                <a:cs typeface="Arial"/>
              </a:rPr>
              <a:t>(process </a:t>
            </a:r>
            <a:r>
              <a:rPr lang="en-CA" sz="1655" spc="-40" dirty="0">
                <a:solidFill>
                  <a:srgbClr val="5E6167"/>
                </a:solidFill>
                <a:latin typeface="Arial"/>
                <a:cs typeface="Arial"/>
              </a:rPr>
              <a:t>built </a:t>
            </a:r>
            <a:r>
              <a:rPr lang="en-CA" sz="1655" spc="-37" dirty="0">
                <a:solidFill>
                  <a:srgbClr val="5E6167"/>
                </a:solidFill>
                <a:latin typeface="Arial"/>
                <a:cs typeface="Arial"/>
              </a:rPr>
              <a:t>into</a:t>
            </a:r>
            <a:r>
              <a:rPr lang="en-CA" sz="1655" spc="-351" dirty="0">
                <a:solidFill>
                  <a:srgbClr val="5E6167"/>
                </a:solidFill>
                <a:latin typeface="Arial"/>
                <a:cs typeface="Arial"/>
              </a:rPr>
              <a:t> </a:t>
            </a:r>
            <a:r>
              <a:rPr lang="en-CA" sz="1655" spc="-53" dirty="0">
                <a:solidFill>
                  <a:srgbClr val="5E6167"/>
                </a:solidFill>
                <a:latin typeface="Arial"/>
                <a:cs typeface="Arial"/>
              </a:rPr>
              <a:t>each </a:t>
            </a:r>
            <a:r>
              <a:rPr lang="en-CA" sz="1655" spc="-50" dirty="0">
                <a:solidFill>
                  <a:srgbClr val="5E6167"/>
                </a:solidFill>
                <a:latin typeface="Arial"/>
                <a:cs typeface="Arial"/>
              </a:rPr>
              <a:t>project)</a:t>
            </a:r>
            <a:endParaRPr lang="en-CA" sz="1655" dirty="0">
              <a:latin typeface="Arial"/>
              <a:cs typeface="Arial"/>
            </a:endParaRPr>
          </a:p>
          <a:p>
            <a:pPr marL="481598" lvl="1" indent="-181965">
              <a:lnSpc>
                <a:spcPts val="1919"/>
              </a:lnSpc>
              <a:buSzPct val="66000"/>
              <a:buFont typeface="Courier New"/>
              <a:buChar char="o"/>
              <a:tabLst>
                <a:tab pos="482019" algn="l"/>
              </a:tabLst>
            </a:pPr>
            <a:r>
              <a:rPr lang="en-CA" sz="1655" spc="-53" dirty="0">
                <a:solidFill>
                  <a:srgbClr val="5E6167"/>
                </a:solidFill>
                <a:latin typeface="Arial"/>
                <a:cs typeface="Arial"/>
              </a:rPr>
              <a:t>Project </a:t>
            </a:r>
            <a:r>
              <a:rPr lang="en-CA" sz="1655" spc="-56" dirty="0">
                <a:solidFill>
                  <a:srgbClr val="5E6167"/>
                </a:solidFill>
                <a:latin typeface="Arial"/>
                <a:cs typeface="Arial"/>
              </a:rPr>
              <a:t>milestones </a:t>
            </a:r>
            <a:r>
              <a:rPr lang="en-CA" sz="1655" spc="-47" dirty="0">
                <a:solidFill>
                  <a:srgbClr val="5E6167"/>
                </a:solidFill>
                <a:latin typeface="Arial"/>
                <a:cs typeface="Arial"/>
              </a:rPr>
              <a:t>and </a:t>
            </a:r>
            <a:r>
              <a:rPr lang="en-CA" sz="1655" spc="-43" dirty="0">
                <a:solidFill>
                  <a:srgbClr val="5E6167"/>
                </a:solidFill>
                <a:latin typeface="Arial"/>
                <a:cs typeface="Arial"/>
              </a:rPr>
              <a:t>test</a:t>
            </a:r>
            <a:r>
              <a:rPr lang="en-CA" sz="1655" spc="-209" dirty="0">
                <a:solidFill>
                  <a:srgbClr val="5E6167"/>
                </a:solidFill>
                <a:latin typeface="Arial"/>
                <a:cs typeface="Arial"/>
              </a:rPr>
              <a:t> </a:t>
            </a:r>
            <a:r>
              <a:rPr lang="en-CA" sz="1655" spc="-47" dirty="0">
                <a:solidFill>
                  <a:srgbClr val="5E6167"/>
                </a:solidFill>
                <a:latin typeface="Arial"/>
                <a:cs typeface="Arial"/>
              </a:rPr>
              <a:t>points</a:t>
            </a:r>
            <a:endParaRPr lang="en-CA" sz="1655" dirty="0">
              <a:latin typeface="Arial"/>
              <a:cs typeface="Arial"/>
            </a:endParaRPr>
          </a:p>
          <a:p>
            <a:pPr marL="226511" marR="845529" indent="-218106">
              <a:lnSpc>
                <a:spcPts val="1919"/>
              </a:lnSpc>
              <a:spcBef>
                <a:spcPts val="86"/>
              </a:spcBef>
              <a:tabLst>
                <a:tab pos="226511" algn="l"/>
                <a:tab pos="226931" algn="l"/>
              </a:tabLst>
            </a:pPr>
            <a:r>
              <a:rPr lang="en-CA" sz="1655" spc="23" dirty="0">
                <a:solidFill>
                  <a:srgbClr val="5E6167"/>
                </a:solidFill>
                <a:latin typeface="Arial"/>
                <a:cs typeface="Arial"/>
              </a:rPr>
              <a:t>Revise deliverables </a:t>
            </a:r>
            <a:r>
              <a:rPr lang="en-CA" sz="1655" spc="17" dirty="0">
                <a:solidFill>
                  <a:srgbClr val="5E6167"/>
                </a:solidFill>
                <a:latin typeface="Arial"/>
                <a:cs typeface="Arial"/>
              </a:rPr>
              <a:t>as </a:t>
            </a:r>
            <a:r>
              <a:rPr lang="en-CA" sz="1655" spc="20" dirty="0">
                <a:solidFill>
                  <a:srgbClr val="5E6167"/>
                </a:solidFill>
                <a:latin typeface="Arial"/>
                <a:cs typeface="Arial"/>
              </a:rPr>
              <a:t>projects </a:t>
            </a:r>
            <a:r>
              <a:rPr lang="en-CA" sz="1655" spc="23" dirty="0">
                <a:solidFill>
                  <a:srgbClr val="5E6167"/>
                </a:solidFill>
                <a:latin typeface="Arial"/>
                <a:cs typeface="Arial"/>
              </a:rPr>
              <a:t>evolve </a:t>
            </a:r>
            <a:r>
              <a:rPr lang="en-CA" sz="1655" spc="7" dirty="0">
                <a:solidFill>
                  <a:srgbClr val="5E6167"/>
                </a:solidFill>
                <a:latin typeface="Arial"/>
                <a:cs typeface="Arial"/>
              </a:rPr>
              <a:t>in </a:t>
            </a:r>
            <a:r>
              <a:rPr lang="en-CA" sz="1655" spc="23" dirty="0">
                <a:solidFill>
                  <a:srgbClr val="5E6167"/>
                </a:solidFill>
                <a:latin typeface="Arial"/>
                <a:cs typeface="Arial"/>
              </a:rPr>
              <a:t>order </a:t>
            </a:r>
            <a:r>
              <a:rPr lang="en-CA" sz="1655" spc="7" dirty="0">
                <a:solidFill>
                  <a:srgbClr val="5E6167"/>
                </a:solidFill>
                <a:latin typeface="Arial"/>
                <a:cs typeface="Arial"/>
              </a:rPr>
              <a:t>to  </a:t>
            </a:r>
            <a:r>
              <a:rPr lang="en-CA" sz="1655" spc="30" dirty="0">
                <a:solidFill>
                  <a:srgbClr val="5E6167"/>
                </a:solidFill>
                <a:latin typeface="Arial"/>
                <a:cs typeface="Arial"/>
              </a:rPr>
              <a:t>accommodate </a:t>
            </a:r>
            <a:r>
              <a:rPr lang="en-CA" sz="1655" spc="23" dirty="0">
                <a:solidFill>
                  <a:srgbClr val="5E6167"/>
                </a:solidFill>
                <a:latin typeface="Arial"/>
                <a:cs typeface="Arial"/>
              </a:rPr>
              <a:t>internal/external</a:t>
            </a:r>
            <a:r>
              <a:rPr lang="en-CA" sz="1655" spc="50" dirty="0">
                <a:solidFill>
                  <a:srgbClr val="5E6167"/>
                </a:solidFill>
                <a:latin typeface="Arial"/>
                <a:cs typeface="Arial"/>
              </a:rPr>
              <a:t> </a:t>
            </a:r>
            <a:r>
              <a:rPr lang="en-CA" sz="1655" spc="30" dirty="0">
                <a:solidFill>
                  <a:srgbClr val="5E6167"/>
                </a:solidFill>
                <a:latin typeface="Arial"/>
                <a:cs typeface="Arial"/>
              </a:rPr>
              <a:t>changes</a:t>
            </a:r>
            <a:endParaRPr lang="en-CA" sz="1655" dirty="0">
              <a:latin typeface="Arial"/>
              <a:cs typeface="Arial"/>
            </a:endParaRPr>
          </a:p>
          <a:p>
            <a:pPr marL="481598" lvl="1" indent="-181965">
              <a:lnSpc>
                <a:spcPts val="1701"/>
              </a:lnSpc>
              <a:buSzPct val="66000"/>
              <a:buFont typeface="Courier New"/>
              <a:buChar char="o"/>
              <a:tabLst>
                <a:tab pos="482019" algn="l"/>
              </a:tabLst>
            </a:pPr>
            <a:r>
              <a:rPr lang="en-CA" sz="1655" spc="-59" dirty="0">
                <a:solidFill>
                  <a:srgbClr val="5E6167"/>
                </a:solidFill>
                <a:latin typeface="Arial"/>
                <a:cs typeface="Arial"/>
              </a:rPr>
              <a:t>Technology</a:t>
            </a:r>
            <a:endParaRPr lang="en-CA" sz="1655" dirty="0">
              <a:latin typeface="Arial"/>
              <a:cs typeface="Arial"/>
            </a:endParaRPr>
          </a:p>
          <a:p>
            <a:pPr marL="481598" lvl="1" indent="-181965">
              <a:lnSpc>
                <a:spcPts val="1820"/>
              </a:lnSpc>
              <a:buSzPct val="66000"/>
              <a:buFont typeface="Courier New"/>
              <a:buChar char="o"/>
              <a:tabLst>
                <a:tab pos="482019" algn="l"/>
              </a:tabLst>
            </a:pPr>
            <a:r>
              <a:rPr lang="en-CA" sz="1655" spc="-50" dirty="0">
                <a:solidFill>
                  <a:srgbClr val="5E6167"/>
                </a:solidFill>
                <a:latin typeface="Arial"/>
                <a:cs typeface="Arial"/>
              </a:rPr>
              <a:t>Data </a:t>
            </a:r>
            <a:r>
              <a:rPr lang="en-CA" sz="1655" spc="-56" dirty="0">
                <a:solidFill>
                  <a:srgbClr val="5E6167"/>
                </a:solidFill>
                <a:latin typeface="Arial"/>
                <a:cs typeface="Arial"/>
              </a:rPr>
              <a:t>capture/data</a:t>
            </a:r>
            <a:r>
              <a:rPr lang="en-CA" sz="1655" spc="-166" dirty="0">
                <a:solidFill>
                  <a:srgbClr val="5E6167"/>
                </a:solidFill>
                <a:latin typeface="Arial"/>
                <a:cs typeface="Arial"/>
              </a:rPr>
              <a:t> </a:t>
            </a:r>
            <a:r>
              <a:rPr lang="en-CA" sz="1655" spc="-43" dirty="0">
                <a:solidFill>
                  <a:srgbClr val="5E6167"/>
                </a:solidFill>
                <a:latin typeface="Arial"/>
                <a:cs typeface="Arial"/>
              </a:rPr>
              <a:t>quality</a:t>
            </a:r>
            <a:endParaRPr lang="en-CA" sz="1655" dirty="0">
              <a:latin typeface="Arial"/>
              <a:cs typeface="Arial"/>
            </a:endParaRPr>
          </a:p>
          <a:p>
            <a:pPr marL="481598" lvl="1" indent="-181965">
              <a:buSzPct val="66000"/>
              <a:buFont typeface="Courier New"/>
              <a:buChar char="o"/>
              <a:tabLst>
                <a:tab pos="482019" algn="l"/>
              </a:tabLst>
            </a:pPr>
            <a:r>
              <a:rPr lang="en-CA" sz="1655" spc="-53" dirty="0">
                <a:solidFill>
                  <a:srgbClr val="5E6167"/>
                </a:solidFill>
                <a:latin typeface="Arial"/>
                <a:cs typeface="Arial"/>
              </a:rPr>
              <a:t>Jurisdictional</a:t>
            </a:r>
            <a:r>
              <a:rPr lang="en-CA" sz="1655" spc="-66" dirty="0">
                <a:solidFill>
                  <a:srgbClr val="5E6167"/>
                </a:solidFill>
                <a:latin typeface="Arial"/>
                <a:cs typeface="Arial"/>
              </a:rPr>
              <a:t> </a:t>
            </a:r>
            <a:r>
              <a:rPr lang="en-CA" sz="1655" spc="-50" dirty="0">
                <a:solidFill>
                  <a:srgbClr val="5E6167"/>
                </a:solidFill>
                <a:latin typeface="Arial"/>
                <a:cs typeface="Arial"/>
              </a:rPr>
              <a:t>strategies</a:t>
            </a:r>
            <a:endParaRPr lang="en-CA" sz="1655" dirty="0">
              <a:latin typeface="Arial"/>
              <a:cs typeface="Arial"/>
            </a:endParaRPr>
          </a:p>
          <a:p>
            <a:endParaRPr lang="en-CA" dirty="0"/>
          </a:p>
        </p:txBody>
      </p:sp>
    </p:spTree>
    <p:extLst>
      <p:ext uri="{BB962C8B-B14F-4D97-AF65-F5344CB8AC3E}">
        <p14:creationId xmlns:p14="http://schemas.microsoft.com/office/powerpoint/2010/main" val="3446973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74185" y="1470772"/>
            <a:ext cx="5373698" cy="2941544"/>
          </a:xfrm>
          <a:prstGeom prst="rect">
            <a:avLst/>
          </a:prstGeom>
          <a:blipFill>
            <a:blip r:embed="rId3" cstate="print"/>
            <a:stretch>
              <a:fillRect/>
            </a:stretch>
          </a:blipFill>
        </p:spPr>
        <p:txBody>
          <a:bodyPr wrap="square" lIns="0" tIns="0" rIns="0" bIns="0" rtlCol="0"/>
          <a:lstStyle/>
          <a:p>
            <a:endParaRPr sz="794" dirty="0"/>
          </a:p>
        </p:txBody>
      </p:sp>
      <p:sp>
        <p:nvSpPr>
          <p:cNvPr id="3" name="object 3"/>
          <p:cNvSpPr txBox="1"/>
          <p:nvPr/>
        </p:nvSpPr>
        <p:spPr>
          <a:xfrm>
            <a:off x="3557157" y="2937257"/>
            <a:ext cx="1133408" cy="513124"/>
          </a:xfrm>
          <a:prstGeom prst="rect">
            <a:avLst/>
          </a:prstGeom>
        </p:spPr>
        <p:txBody>
          <a:bodyPr vert="horz" wrap="square" lIns="0" tIns="12607" rIns="0" bIns="0" rtlCol="0">
            <a:spAutoFit/>
          </a:bodyPr>
          <a:lstStyle/>
          <a:p>
            <a:pPr marL="8405" marR="195833">
              <a:lnSpc>
                <a:spcPct val="96700"/>
              </a:lnSpc>
              <a:spcBef>
                <a:spcPts val="99"/>
              </a:spcBef>
            </a:pPr>
            <a:r>
              <a:rPr sz="794" b="1" spc="3" dirty="0">
                <a:solidFill>
                  <a:srgbClr val="FFFFFF"/>
                </a:solidFill>
                <a:latin typeface="Arial"/>
                <a:cs typeface="Arial"/>
              </a:rPr>
              <a:t>User  satisfaction </a:t>
            </a:r>
            <a:endParaRPr lang="en-US" sz="794" b="1" spc="3" dirty="0">
              <a:solidFill>
                <a:srgbClr val="FFFFFF"/>
              </a:solidFill>
              <a:latin typeface="Arial"/>
              <a:cs typeface="Arial"/>
            </a:endParaRPr>
          </a:p>
          <a:p>
            <a:pPr marL="121871" marR="195833" indent="-113465">
              <a:lnSpc>
                <a:spcPct val="96700"/>
              </a:lnSpc>
              <a:spcBef>
                <a:spcPts val="99"/>
              </a:spcBef>
              <a:buFont typeface="Arial" panose="020B0604020202020204" pitchFamily="34" charset="0"/>
              <a:buChar char="•"/>
            </a:pPr>
            <a:r>
              <a:rPr sz="794" dirty="0">
                <a:solidFill>
                  <a:srgbClr val="FFFFFF"/>
                </a:solidFill>
                <a:latin typeface="Arial"/>
                <a:cs typeface="Arial"/>
              </a:rPr>
              <a:t>C</a:t>
            </a:r>
            <a:r>
              <a:rPr sz="794" spc="3" dirty="0">
                <a:solidFill>
                  <a:srgbClr val="FFFFFF"/>
                </a:solidFill>
                <a:latin typeface="Arial"/>
                <a:cs typeface="Arial"/>
              </a:rPr>
              <a:t>o</a:t>
            </a:r>
            <a:r>
              <a:rPr sz="794" spc="7" dirty="0">
                <a:solidFill>
                  <a:srgbClr val="FFFFFF"/>
                </a:solidFill>
                <a:latin typeface="Arial"/>
                <a:cs typeface="Arial"/>
              </a:rPr>
              <a:t>m</a:t>
            </a:r>
            <a:r>
              <a:rPr sz="794" spc="3" dirty="0">
                <a:solidFill>
                  <a:srgbClr val="FFFFFF"/>
                </a:solidFill>
                <a:latin typeface="Arial"/>
                <a:cs typeface="Arial"/>
              </a:rPr>
              <a:t>petenc</a:t>
            </a:r>
            <a:r>
              <a:rPr sz="794" spc="-3" dirty="0">
                <a:solidFill>
                  <a:srgbClr val="FFFFFF"/>
                </a:solidFill>
                <a:latin typeface="Arial"/>
                <a:cs typeface="Arial"/>
              </a:rPr>
              <a:t>y</a:t>
            </a:r>
            <a:endParaRPr sz="794" dirty="0">
              <a:latin typeface="Arial"/>
              <a:cs typeface="Arial"/>
            </a:endParaRPr>
          </a:p>
          <a:p>
            <a:pPr marL="121871" indent="-113465">
              <a:lnSpc>
                <a:spcPts val="860"/>
              </a:lnSpc>
              <a:buFont typeface="Arial" panose="020B0604020202020204" pitchFamily="34" charset="0"/>
              <a:buChar char="•"/>
            </a:pPr>
            <a:r>
              <a:rPr sz="794" spc="3" dirty="0">
                <a:solidFill>
                  <a:srgbClr val="FFFFFF"/>
                </a:solidFill>
                <a:latin typeface="Arial"/>
                <a:cs typeface="Arial"/>
              </a:rPr>
              <a:t>User</a:t>
            </a:r>
            <a:r>
              <a:rPr sz="794" spc="-17" dirty="0">
                <a:solidFill>
                  <a:srgbClr val="FFFFFF"/>
                </a:solidFill>
                <a:latin typeface="Arial"/>
                <a:cs typeface="Arial"/>
              </a:rPr>
              <a:t> </a:t>
            </a:r>
            <a:r>
              <a:rPr sz="794" spc="3" dirty="0">
                <a:solidFill>
                  <a:srgbClr val="FFFFFF"/>
                </a:solidFill>
                <a:latin typeface="Arial"/>
                <a:cs typeface="Arial"/>
              </a:rPr>
              <a:t>satisfaction</a:t>
            </a:r>
            <a:endParaRPr sz="794" dirty="0">
              <a:latin typeface="Arial"/>
              <a:cs typeface="Arial"/>
            </a:endParaRPr>
          </a:p>
          <a:p>
            <a:pPr marL="121871" indent="-113465">
              <a:spcBef>
                <a:spcPts val="132"/>
              </a:spcBef>
              <a:buFont typeface="Arial" panose="020B0604020202020204" pitchFamily="34" charset="0"/>
              <a:buChar char="•"/>
            </a:pPr>
            <a:r>
              <a:rPr sz="794" dirty="0">
                <a:solidFill>
                  <a:srgbClr val="FFFFFF"/>
                </a:solidFill>
                <a:latin typeface="Arial"/>
                <a:cs typeface="Arial"/>
              </a:rPr>
              <a:t>Ease of</a:t>
            </a:r>
            <a:r>
              <a:rPr sz="794" spc="10" dirty="0">
                <a:solidFill>
                  <a:srgbClr val="FFFFFF"/>
                </a:solidFill>
                <a:latin typeface="Arial"/>
                <a:cs typeface="Arial"/>
              </a:rPr>
              <a:t> </a:t>
            </a:r>
            <a:r>
              <a:rPr sz="794" dirty="0">
                <a:solidFill>
                  <a:srgbClr val="FFFFFF"/>
                </a:solidFill>
                <a:latin typeface="Arial"/>
                <a:cs typeface="Arial"/>
              </a:rPr>
              <a:t>use</a:t>
            </a:r>
            <a:endParaRPr sz="794" dirty="0">
              <a:latin typeface="Arial"/>
              <a:cs typeface="Arial"/>
            </a:endParaRPr>
          </a:p>
        </p:txBody>
      </p:sp>
      <p:sp>
        <p:nvSpPr>
          <p:cNvPr id="4" name="object 4"/>
          <p:cNvSpPr txBox="1"/>
          <p:nvPr/>
        </p:nvSpPr>
        <p:spPr>
          <a:xfrm>
            <a:off x="3557156" y="2147339"/>
            <a:ext cx="1216550" cy="564839"/>
          </a:xfrm>
          <a:prstGeom prst="rect">
            <a:avLst/>
          </a:prstGeom>
        </p:spPr>
        <p:txBody>
          <a:bodyPr vert="horz" wrap="square" lIns="0" tIns="25214" rIns="0" bIns="0" rtlCol="0">
            <a:spAutoFit/>
          </a:bodyPr>
          <a:lstStyle/>
          <a:p>
            <a:pPr marL="8405">
              <a:spcBef>
                <a:spcPts val="199"/>
              </a:spcBef>
            </a:pPr>
            <a:r>
              <a:rPr sz="794" b="1" spc="3" dirty="0">
                <a:solidFill>
                  <a:srgbClr val="FFFFFF"/>
                </a:solidFill>
                <a:latin typeface="Arial"/>
                <a:cs typeface="Arial"/>
              </a:rPr>
              <a:t>Use</a:t>
            </a:r>
            <a:endParaRPr sz="794" dirty="0">
              <a:latin typeface="Arial"/>
              <a:cs typeface="Arial"/>
            </a:endParaRPr>
          </a:p>
          <a:p>
            <a:pPr marL="121871" marR="3362" indent="-113465">
              <a:lnSpc>
                <a:spcPts val="794"/>
              </a:lnSpc>
              <a:spcBef>
                <a:spcPts val="323"/>
              </a:spcBef>
              <a:buFont typeface="Arial" panose="020B0604020202020204" pitchFamily="34" charset="0"/>
              <a:buChar char="•"/>
            </a:pPr>
            <a:r>
              <a:rPr sz="794" spc="3" dirty="0">
                <a:solidFill>
                  <a:srgbClr val="FFFFFF"/>
                </a:solidFill>
                <a:latin typeface="Arial"/>
                <a:cs typeface="Arial"/>
              </a:rPr>
              <a:t>Use Behavior/Pattern </a:t>
            </a:r>
            <a:endParaRPr lang="en-US" sz="794" spc="3" dirty="0">
              <a:solidFill>
                <a:srgbClr val="FFFFFF"/>
              </a:solidFill>
              <a:latin typeface="Arial"/>
              <a:cs typeface="Arial"/>
            </a:endParaRPr>
          </a:p>
          <a:p>
            <a:pPr marL="121871" marR="3362" indent="-113465">
              <a:lnSpc>
                <a:spcPts val="794"/>
              </a:lnSpc>
              <a:spcBef>
                <a:spcPts val="323"/>
              </a:spcBef>
              <a:buFont typeface="Arial" panose="020B0604020202020204" pitchFamily="34" charset="0"/>
              <a:buChar char="•"/>
            </a:pPr>
            <a:r>
              <a:rPr sz="794" dirty="0">
                <a:solidFill>
                  <a:srgbClr val="FFFFFF"/>
                </a:solidFill>
                <a:latin typeface="Arial"/>
                <a:cs typeface="Arial"/>
              </a:rPr>
              <a:t>Self </a:t>
            </a:r>
            <a:r>
              <a:rPr sz="794" spc="3" dirty="0">
                <a:solidFill>
                  <a:srgbClr val="FFFFFF"/>
                </a:solidFill>
                <a:latin typeface="Arial"/>
                <a:cs typeface="Arial"/>
              </a:rPr>
              <a:t>reported</a:t>
            </a:r>
            <a:r>
              <a:rPr sz="794" spc="17" dirty="0">
                <a:solidFill>
                  <a:srgbClr val="FFFFFF"/>
                </a:solidFill>
                <a:latin typeface="Arial"/>
                <a:cs typeface="Arial"/>
              </a:rPr>
              <a:t> </a:t>
            </a:r>
            <a:r>
              <a:rPr sz="794" dirty="0">
                <a:solidFill>
                  <a:srgbClr val="FFFFFF"/>
                </a:solidFill>
                <a:latin typeface="Arial"/>
                <a:cs typeface="Arial"/>
              </a:rPr>
              <a:t>use</a:t>
            </a:r>
            <a:endParaRPr sz="794" dirty="0">
              <a:latin typeface="Arial"/>
              <a:cs typeface="Arial"/>
            </a:endParaRPr>
          </a:p>
          <a:p>
            <a:pPr marL="121871" indent="-113465">
              <a:spcBef>
                <a:spcPts val="138"/>
              </a:spcBef>
              <a:buFont typeface="Arial" panose="020B0604020202020204" pitchFamily="34" charset="0"/>
              <a:buChar char="•"/>
            </a:pPr>
            <a:r>
              <a:rPr sz="794" spc="3" dirty="0">
                <a:solidFill>
                  <a:srgbClr val="FFFFFF"/>
                </a:solidFill>
                <a:latin typeface="Arial"/>
                <a:cs typeface="Arial"/>
              </a:rPr>
              <a:t>Intention </a:t>
            </a:r>
            <a:r>
              <a:rPr sz="794" dirty="0">
                <a:solidFill>
                  <a:srgbClr val="FFFFFF"/>
                </a:solidFill>
                <a:latin typeface="Arial"/>
                <a:cs typeface="Arial"/>
              </a:rPr>
              <a:t>to</a:t>
            </a:r>
            <a:r>
              <a:rPr sz="794" spc="10" dirty="0">
                <a:solidFill>
                  <a:srgbClr val="FFFFFF"/>
                </a:solidFill>
                <a:latin typeface="Arial"/>
                <a:cs typeface="Arial"/>
              </a:rPr>
              <a:t> </a:t>
            </a:r>
            <a:r>
              <a:rPr sz="794" dirty="0">
                <a:solidFill>
                  <a:srgbClr val="FFFFFF"/>
                </a:solidFill>
                <a:latin typeface="Arial"/>
                <a:cs typeface="Arial"/>
              </a:rPr>
              <a:t>use</a:t>
            </a:r>
            <a:endParaRPr sz="794" dirty="0">
              <a:latin typeface="Arial"/>
              <a:cs typeface="Arial"/>
            </a:endParaRPr>
          </a:p>
        </p:txBody>
      </p:sp>
      <p:sp>
        <p:nvSpPr>
          <p:cNvPr id="5" name="object 5"/>
          <p:cNvSpPr txBox="1"/>
          <p:nvPr/>
        </p:nvSpPr>
        <p:spPr>
          <a:xfrm>
            <a:off x="5171796" y="1508507"/>
            <a:ext cx="629911" cy="130700"/>
          </a:xfrm>
          <a:prstGeom prst="rect">
            <a:avLst/>
          </a:prstGeom>
        </p:spPr>
        <p:txBody>
          <a:bodyPr vert="horz" wrap="square" lIns="0" tIns="8405" rIns="0" bIns="0" rtlCol="0">
            <a:spAutoFit/>
          </a:bodyPr>
          <a:lstStyle/>
          <a:p>
            <a:pPr marL="8405">
              <a:spcBef>
                <a:spcPts val="66"/>
              </a:spcBef>
            </a:pPr>
            <a:r>
              <a:rPr sz="794" b="1" dirty="0">
                <a:solidFill>
                  <a:srgbClr val="FFFFFF"/>
                </a:solidFill>
                <a:latin typeface="Arial"/>
                <a:cs typeface="Arial"/>
              </a:rPr>
              <a:t>Net</a:t>
            </a:r>
            <a:r>
              <a:rPr sz="794" b="1" spc="-14" dirty="0">
                <a:solidFill>
                  <a:srgbClr val="FFFFFF"/>
                </a:solidFill>
                <a:latin typeface="Arial"/>
                <a:cs typeface="Arial"/>
              </a:rPr>
              <a:t> </a:t>
            </a:r>
            <a:r>
              <a:rPr sz="794" b="1" spc="3" dirty="0">
                <a:solidFill>
                  <a:srgbClr val="FFFFFF"/>
                </a:solidFill>
                <a:latin typeface="Arial"/>
                <a:cs typeface="Arial"/>
              </a:rPr>
              <a:t>benefits</a:t>
            </a:r>
            <a:endParaRPr sz="794">
              <a:latin typeface="Arial"/>
              <a:cs typeface="Arial"/>
            </a:endParaRPr>
          </a:p>
        </p:txBody>
      </p:sp>
      <p:sp>
        <p:nvSpPr>
          <p:cNvPr id="14" name="object 14"/>
          <p:cNvSpPr txBox="1"/>
          <p:nvPr/>
        </p:nvSpPr>
        <p:spPr>
          <a:xfrm>
            <a:off x="5332486" y="1766649"/>
            <a:ext cx="1814858" cy="1982368"/>
          </a:xfrm>
          <a:prstGeom prst="rect">
            <a:avLst/>
          </a:prstGeom>
        </p:spPr>
        <p:txBody>
          <a:bodyPr vert="horz" wrap="square" lIns="0" tIns="58831" rIns="0" bIns="0" rtlCol="0">
            <a:spAutoFit/>
          </a:bodyPr>
          <a:lstStyle/>
          <a:p>
            <a:pPr marL="8405">
              <a:spcBef>
                <a:spcPts val="464"/>
              </a:spcBef>
            </a:pPr>
            <a:r>
              <a:rPr sz="794" b="1" spc="3" dirty="0">
                <a:solidFill>
                  <a:srgbClr val="FFFFFF"/>
                </a:solidFill>
                <a:latin typeface="Arial"/>
                <a:cs typeface="Arial"/>
              </a:rPr>
              <a:t>Quality</a:t>
            </a:r>
            <a:endParaRPr lang="en-US" sz="794" b="1" dirty="0">
              <a:latin typeface="Arial"/>
              <a:cs typeface="Arial"/>
            </a:endParaRPr>
          </a:p>
          <a:p>
            <a:pPr marL="121871" indent="-113465">
              <a:buFont typeface="Arial" panose="020B0604020202020204" pitchFamily="34" charset="0"/>
              <a:buChar char="•"/>
            </a:pPr>
            <a:r>
              <a:rPr sz="794" spc="3" dirty="0">
                <a:solidFill>
                  <a:srgbClr val="FFFFFF"/>
                </a:solidFill>
                <a:latin typeface="Arial"/>
                <a:cs typeface="Arial"/>
              </a:rPr>
              <a:t>Patient safety</a:t>
            </a:r>
            <a:r>
              <a:rPr lang="en-US" sz="794" spc="3" dirty="0">
                <a:solidFill>
                  <a:srgbClr val="FFFFFF"/>
                </a:solidFill>
                <a:latin typeface="Arial"/>
                <a:cs typeface="Arial"/>
              </a:rPr>
              <a:t> </a:t>
            </a:r>
          </a:p>
          <a:p>
            <a:pPr marL="121871" indent="-113465">
              <a:buFont typeface="Arial" panose="020B0604020202020204" pitchFamily="34" charset="0"/>
              <a:buChar char="•"/>
            </a:pPr>
            <a:r>
              <a:rPr sz="794" spc="3" dirty="0">
                <a:solidFill>
                  <a:srgbClr val="FFFFFF"/>
                </a:solidFill>
                <a:latin typeface="Arial"/>
                <a:cs typeface="Arial"/>
              </a:rPr>
              <a:t>Appropriateness/effectiven</a:t>
            </a:r>
            <a:r>
              <a:rPr lang="en-US" sz="794" spc="3" dirty="0">
                <a:solidFill>
                  <a:srgbClr val="FFFFFF"/>
                </a:solidFill>
                <a:latin typeface="Arial"/>
                <a:cs typeface="Arial"/>
              </a:rPr>
              <a:t>e</a:t>
            </a:r>
            <a:r>
              <a:rPr sz="794" dirty="0">
                <a:solidFill>
                  <a:srgbClr val="FFFFFF"/>
                </a:solidFill>
                <a:latin typeface="Arial"/>
                <a:cs typeface="Arial"/>
              </a:rPr>
              <a:t>s</a:t>
            </a:r>
            <a:r>
              <a:rPr lang="en-US" sz="794" dirty="0">
                <a:solidFill>
                  <a:srgbClr val="FFFFFF"/>
                </a:solidFill>
                <a:latin typeface="Arial"/>
                <a:cs typeface="Arial"/>
              </a:rPr>
              <a:t>s</a:t>
            </a:r>
            <a:endParaRPr lang="en-US" sz="794" dirty="0">
              <a:latin typeface="Arial"/>
              <a:cs typeface="Arial"/>
            </a:endParaRPr>
          </a:p>
          <a:p>
            <a:pPr marL="121871" indent="-113465">
              <a:buFont typeface="Arial" panose="020B0604020202020204" pitchFamily="34" charset="0"/>
              <a:buChar char="•"/>
            </a:pPr>
            <a:r>
              <a:rPr lang="en-US" sz="794" spc="3" dirty="0">
                <a:solidFill>
                  <a:srgbClr val="FFFFFF"/>
                </a:solidFill>
                <a:latin typeface="Arial"/>
                <a:cs typeface="Arial"/>
              </a:rPr>
              <a:t>Health</a:t>
            </a:r>
            <a:r>
              <a:rPr lang="en-US" sz="794" spc="10" dirty="0">
                <a:solidFill>
                  <a:srgbClr val="FFFFFF"/>
                </a:solidFill>
                <a:latin typeface="Arial"/>
                <a:cs typeface="Arial"/>
              </a:rPr>
              <a:t> </a:t>
            </a:r>
            <a:r>
              <a:rPr lang="en-US" sz="794" spc="3" dirty="0">
                <a:solidFill>
                  <a:srgbClr val="FFFFFF"/>
                </a:solidFill>
                <a:latin typeface="Arial"/>
                <a:cs typeface="Arial"/>
              </a:rPr>
              <a:t>outcomes</a:t>
            </a:r>
            <a:endParaRPr lang="en-US" sz="794" dirty="0">
              <a:latin typeface="Arial"/>
              <a:cs typeface="Arial"/>
            </a:endParaRPr>
          </a:p>
          <a:p>
            <a:pPr marL="8405">
              <a:spcBef>
                <a:spcPts val="397"/>
              </a:spcBef>
            </a:pPr>
            <a:br>
              <a:rPr lang="en-US" sz="794" b="1" spc="7" dirty="0">
                <a:solidFill>
                  <a:srgbClr val="FFFFFF"/>
                </a:solidFill>
                <a:latin typeface="Arial"/>
                <a:cs typeface="Arial"/>
              </a:rPr>
            </a:br>
            <a:r>
              <a:rPr lang="en-US" sz="794" b="1" spc="7" dirty="0">
                <a:solidFill>
                  <a:srgbClr val="FFFFFF"/>
                </a:solidFill>
                <a:latin typeface="Arial"/>
                <a:cs typeface="Arial"/>
              </a:rPr>
              <a:t>Access</a:t>
            </a:r>
            <a:endParaRPr lang="en-US" sz="794" dirty="0">
              <a:latin typeface="Arial"/>
              <a:cs typeface="Arial"/>
            </a:endParaRPr>
          </a:p>
          <a:p>
            <a:pPr marL="121871" marR="3362" indent="-113465">
              <a:spcBef>
                <a:spcPts val="265"/>
              </a:spcBef>
              <a:buFont typeface="Arial" panose="020B0604020202020204" pitchFamily="34" charset="0"/>
              <a:buChar char="•"/>
            </a:pPr>
            <a:r>
              <a:rPr sz="794" spc="3" dirty="0">
                <a:solidFill>
                  <a:srgbClr val="FFFFFF"/>
                </a:solidFill>
                <a:latin typeface="Arial"/>
                <a:cs typeface="Arial"/>
              </a:rPr>
              <a:t>Ability of patients/providers to</a:t>
            </a:r>
            <a:br>
              <a:rPr lang="en-US" sz="794" spc="3" dirty="0">
                <a:solidFill>
                  <a:srgbClr val="FFFFFF"/>
                </a:solidFill>
                <a:latin typeface="Arial"/>
                <a:cs typeface="Arial"/>
              </a:rPr>
            </a:br>
            <a:r>
              <a:rPr sz="794" spc="3" dirty="0">
                <a:solidFill>
                  <a:srgbClr val="FFFFFF"/>
                </a:solidFill>
                <a:latin typeface="Arial"/>
                <a:cs typeface="Arial"/>
              </a:rPr>
              <a:t>access services</a:t>
            </a:r>
          </a:p>
          <a:p>
            <a:pPr marL="121871" indent="-113465">
              <a:buFont typeface="Arial" panose="020B0604020202020204" pitchFamily="34" charset="0"/>
              <a:buChar char="•"/>
            </a:pPr>
            <a:r>
              <a:rPr sz="794" spc="3" dirty="0">
                <a:solidFill>
                  <a:srgbClr val="FFFFFF"/>
                </a:solidFill>
                <a:latin typeface="Arial"/>
                <a:cs typeface="Arial"/>
              </a:rPr>
              <a:t>Patient </a:t>
            </a:r>
            <a:r>
              <a:rPr lang="en-US" sz="794" spc="3" dirty="0">
                <a:solidFill>
                  <a:srgbClr val="FFFFFF"/>
                </a:solidFill>
                <a:latin typeface="Arial"/>
                <a:cs typeface="Arial"/>
              </a:rPr>
              <a:t>&amp;</a:t>
            </a:r>
            <a:r>
              <a:rPr sz="794" spc="3" dirty="0">
                <a:solidFill>
                  <a:srgbClr val="FFFFFF"/>
                </a:solidFill>
                <a:latin typeface="Arial"/>
                <a:cs typeface="Arial"/>
              </a:rPr>
              <a:t> caregiver</a:t>
            </a:r>
            <a:r>
              <a:rPr lang="en-US" sz="794" spc="3" dirty="0">
                <a:solidFill>
                  <a:srgbClr val="FFFFFF"/>
                </a:solidFill>
                <a:latin typeface="Arial"/>
                <a:cs typeface="Arial"/>
              </a:rPr>
              <a:t> </a:t>
            </a:r>
            <a:r>
              <a:rPr sz="794" spc="3" dirty="0">
                <a:solidFill>
                  <a:srgbClr val="FFFFFF"/>
                </a:solidFill>
                <a:latin typeface="Arial"/>
                <a:cs typeface="Arial"/>
              </a:rPr>
              <a:t>participation</a:t>
            </a:r>
            <a:endParaRPr lang="en-US" sz="794" spc="3" dirty="0">
              <a:solidFill>
                <a:srgbClr val="FFFFFF"/>
              </a:solidFill>
              <a:latin typeface="Arial"/>
              <a:cs typeface="Arial"/>
            </a:endParaRPr>
          </a:p>
          <a:p>
            <a:pPr marL="8405"/>
            <a:endParaRPr lang="en-US" sz="794" spc="3" dirty="0">
              <a:solidFill>
                <a:srgbClr val="FFFFFF"/>
              </a:solidFill>
              <a:latin typeface="Arial"/>
              <a:cs typeface="Arial"/>
            </a:endParaRPr>
          </a:p>
          <a:p>
            <a:pPr marL="8405"/>
            <a:endParaRPr lang="en-US" sz="794" spc="3" dirty="0">
              <a:solidFill>
                <a:srgbClr val="FFFFFF"/>
              </a:solidFill>
              <a:latin typeface="Arial"/>
              <a:cs typeface="Arial"/>
            </a:endParaRPr>
          </a:p>
          <a:p>
            <a:pPr marL="8405"/>
            <a:r>
              <a:rPr sz="794" b="1" spc="7" dirty="0">
                <a:solidFill>
                  <a:srgbClr val="FFFFFF"/>
                </a:solidFill>
                <a:latin typeface="Arial"/>
                <a:cs typeface="Arial"/>
              </a:rPr>
              <a:t>Productivity</a:t>
            </a:r>
            <a:endParaRPr lang="en-US" sz="794" b="1" spc="7" dirty="0">
              <a:solidFill>
                <a:srgbClr val="FFFFFF"/>
              </a:solidFill>
              <a:latin typeface="Arial"/>
              <a:cs typeface="Arial"/>
            </a:endParaRPr>
          </a:p>
          <a:p>
            <a:pPr marL="113465" indent="-113465">
              <a:spcBef>
                <a:spcPts val="14"/>
              </a:spcBef>
              <a:buFont typeface="Arial" panose="020B0604020202020204" pitchFamily="34" charset="0"/>
              <a:buChar char="•"/>
            </a:pPr>
            <a:r>
              <a:rPr lang="en-US" sz="794" spc="3" dirty="0">
                <a:solidFill>
                  <a:srgbClr val="FFFFFF"/>
                </a:solidFill>
                <a:latin typeface="Arial"/>
                <a:cs typeface="Arial"/>
              </a:rPr>
              <a:t>Efficiency</a:t>
            </a:r>
          </a:p>
          <a:p>
            <a:pPr marL="113465" indent="-113465">
              <a:spcBef>
                <a:spcPts val="14"/>
              </a:spcBef>
              <a:buFont typeface="Arial" panose="020B0604020202020204" pitchFamily="34" charset="0"/>
              <a:buChar char="•"/>
            </a:pPr>
            <a:r>
              <a:rPr lang="en-US" sz="794" spc="3" dirty="0">
                <a:solidFill>
                  <a:srgbClr val="FFFFFF"/>
                </a:solidFill>
                <a:latin typeface="Arial"/>
                <a:cs typeface="Arial"/>
              </a:rPr>
              <a:t>Care coordination</a:t>
            </a:r>
          </a:p>
          <a:p>
            <a:pPr marL="113465" indent="-113465">
              <a:spcBef>
                <a:spcPts val="14"/>
              </a:spcBef>
              <a:buFont typeface="Arial" panose="020B0604020202020204" pitchFamily="34" charset="0"/>
              <a:buChar char="•"/>
            </a:pPr>
            <a:r>
              <a:rPr lang="en-US" sz="794" spc="3" dirty="0">
                <a:solidFill>
                  <a:srgbClr val="FFFFFF"/>
                </a:solidFill>
                <a:latin typeface="Arial"/>
                <a:cs typeface="Arial"/>
              </a:rPr>
              <a:t>Net cost</a:t>
            </a:r>
            <a:endParaRPr sz="794" dirty="0">
              <a:latin typeface="Times New Roman"/>
              <a:cs typeface="Times New Roman"/>
            </a:endParaRPr>
          </a:p>
        </p:txBody>
      </p:sp>
      <p:sp>
        <p:nvSpPr>
          <p:cNvPr id="15" name="object 15"/>
          <p:cNvSpPr txBox="1"/>
          <p:nvPr/>
        </p:nvSpPr>
        <p:spPr>
          <a:xfrm>
            <a:off x="2138744" y="4181110"/>
            <a:ext cx="5008599" cy="135689"/>
          </a:xfrm>
          <a:prstGeom prst="rect">
            <a:avLst/>
          </a:prstGeom>
        </p:spPr>
        <p:txBody>
          <a:bodyPr vert="horz" wrap="square" lIns="0" tIns="32777" rIns="0" bIns="0" rtlCol="0">
            <a:spAutoFit/>
          </a:bodyPr>
          <a:lstStyle/>
          <a:p>
            <a:pPr marL="2045743" marR="3362" indent="-2037758">
              <a:lnSpc>
                <a:spcPts val="794"/>
              </a:lnSpc>
              <a:spcBef>
                <a:spcPts val="258"/>
              </a:spcBef>
            </a:pPr>
            <a:r>
              <a:rPr sz="794" b="1" spc="-43" dirty="0">
                <a:solidFill>
                  <a:srgbClr val="FFFFFF"/>
                </a:solidFill>
                <a:latin typeface="Arial"/>
                <a:cs typeface="Arial"/>
              </a:rPr>
              <a:t>ORGANIZATIONAL </a:t>
            </a:r>
            <a:r>
              <a:rPr sz="794" b="1" spc="-3" dirty="0">
                <a:solidFill>
                  <a:srgbClr val="FFFFFF"/>
                </a:solidFill>
                <a:latin typeface="Arial"/>
                <a:cs typeface="Arial"/>
              </a:rPr>
              <a:t>&amp; </a:t>
            </a:r>
            <a:r>
              <a:rPr sz="794" b="1" spc="-37" dirty="0">
                <a:solidFill>
                  <a:srgbClr val="FFFFFF"/>
                </a:solidFill>
                <a:latin typeface="Arial"/>
                <a:cs typeface="Arial"/>
              </a:rPr>
              <a:t>CONTEXT </a:t>
            </a:r>
            <a:r>
              <a:rPr sz="794" b="1" spc="-47" dirty="0">
                <a:solidFill>
                  <a:srgbClr val="FFFFFF"/>
                </a:solidFill>
                <a:latin typeface="Arial"/>
                <a:cs typeface="Arial"/>
              </a:rPr>
              <a:t>FACTORS: </a:t>
            </a:r>
            <a:r>
              <a:rPr sz="794" b="1" spc="-53" dirty="0">
                <a:solidFill>
                  <a:srgbClr val="FFFFFF"/>
                </a:solidFill>
                <a:latin typeface="Arial"/>
                <a:cs typeface="Arial"/>
              </a:rPr>
              <a:t>STRATEGY, </a:t>
            </a:r>
            <a:r>
              <a:rPr sz="794" b="1" spc="-47" dirty="0">
                <a:solidFill>
                  <a:srgbClr val="FFFFFF"/>
                </a:solidFill>
                <a:latin typeface="Arial"/>
                <a:cs typeface="Arial"/>
              </a:rPr>
              <a:t>CULTURE </a:t>
            </a:r>
            <a:r>
              <a:rPr sz="794" b="1" spc="-3" dirty="0">
                <a:solidFill>
                  <a:srgbClr val="FFFFFF"/>
                </a:solidFill>
                <a:latin typeface="Arial"/>
                <a:cs typeface="Arial"/>
              </a:rPr>
              <a:t>&amp; </a:t>
            </a:r>
            <a:r>
              <a:rPr sz="794" b="1" spc="-37" dirty="0">
                <a:solidFill>
                  <a:srgbClr val="FFFFFF"/>
                </a:solidFill>
                <a:latin typeface="Arial"/>
                <a:cs typeface="Arial"/>
              </a:rPr>
              <a:t>BUSINESS </a:t>
            </a:r>
            <a:r>
              <a:rPr sz="794" b="1" spc="-40" dirty="0">
                <a:solidFill>
                  <a:srgbClr val="FFFFFF"/>
                </a:solidFill>
                <a:latin typeface="Arial"/>
                <a:cs typeface="Arial"/>
              </a:rPr>
              <a:t>PROCESS </a:t>
            </a:r>
            <a:r>
              <a:rPr sz="794" b="1" spc="-3" dirty="0">
                <a:solidFill>
                  <a:srgbClr val="FFFFFF"/>
                </a:solidFill>
                <a:latin typeface="Arial"/>
                <a:cs typeface="Arial"/>
              </a:rPr>
              <a:t>– </a:t>
            </a:r>
            <a:r>
              <a:rPr sz="794" b="1" spc="-33" dirty="0">
                <a:solidFill>
                  <a:srgbClr val="5E6167"/>
                </a:solidFill>
                <a:latin typeface="Arial"/>
                <a:cs typeface="Arial"/>
              </a:rPr>
              <a:t>OUT  </a:t>
            </a:r>
            <a:r>
              <a:rPr sz="794" b="1" spc="-23" dirty="0">
                <a:solidFill>
                  <a:srgbClr val="5E6167"/>
                </a:solidFill>
                <a:latin typeface="Arial"/>
                <a:cs typeface="Arial"/>
              </a:rPr>
              <a:t>OF</a:t>
            </a:r>
            <a:r>
              <a:rPr lang="en-CA" sz="794" b="1" spc="-50" dirty="0">
                <a:solidFill>
                  <a:srgbClr val="5E6167"/>
                </a:solidFill>
                <a:latin typeface="Arial"/>
                <a:cs typeface="Arial"/>
              </a:rPr>
              <a:t> </a:t>
            </a:r>
            <a:r>
              <a:rPr sz="794" b="1" spc="-37" dirty="0">
                <a:solidFill>
                  <a:srgbClr val="5E6167"/>
                </a:solidFill>
                <a:latin typeface="Arial"/>
                <a:cs typeface="Arial"/>
              </a:rPr>
              <a:t>SCOPE</a:t>
            </a:r>
            <a:endParaRPr sz="794" dirty="0">
              <a:latin typeface="Arial"/>
              <a:cs typeface="Arial"/>
            </a:endParaRPr>
          </a:p>
        </p:txBody>
      </p:sp>
      <p:sp>
        <p:nvSpPr>
          <p:cNvPr id="16" name="object 16"/>
          <p:cNvSpPr txBox="1"/>
          <p:nvPr/>
        </p:nvSpPr>
        <p:spPr>
          <a:xfrm>
            <a:off x="1744758" y="4668566"/>
            <a:ext cx="2232602" cy="141725"/>
          </a:xfrm>
          <a:prstGeom prst="rect">
            <a:avLst/>
          </a:prstGeom>
        </p:spPr>
        <p:txBody>
          <a:bodyPr vert="horz" wrap="square" lIns="0" tIns="26054" rIns="0" bIns="0" rtlCol="0">
            <a:spAutoFit/>
          </a:bodyPr>
          <a:lstStyle/>
          <a:p>
            <a:pPr marL="8405" marR="3362">
              <a:lnSpc>
                <a:spcPts val="860"/>
              </a:lnSpc>
              <a:spcBef>
                <a:spcPts val="206"/>
              </a:spcBef>
            </a:pPr>
            <a:r>
              <a:rPr sz="827" i="1" spc="-59" dirty="0">
                <a:solidFill>
                  <a:srgbClr val="EC4900"/>
                </a:solidFill>
                <a:latin typeface="Arial"/>
                <a:cs typeface="Arial"/>
              </a:rPr>
              <a:t>Based</a:t>
            </a:r>
            <a:r>
              <a:rPr sz="827" i="1" spc="-116" dirty="0">
                <a:solidFill>
                  <a:srgbClr val="EC4900"/>
                </a:solidFill>
                <a:latin typeface="Arial"/>
                <a:cs typeface="Arial"/>
              </a:rPr>
              <a:t> </a:t>
            </a:r>
            <a:r>
              <a:rPr sz="827" i="1" spc="-37" dirty="0">
                <a:solidFill>
                  <a:srgbClr val="EC4900"/>
                </a:solidFill>
                <a:latin typeface="Arial"/>
                <a:cs typeface="Arial"/>
              </a:rPr>
              <a:t>on</a:t>
            </a:r>
            <a:r>
              <a:rPr sz="827" i="1" spc="-106" dirty="0">
                <a:solidFill>
                  <a:srgbClr val="EC4900"/>
                </a:solidFill>
                <a:latin typeface="Arial"/>
                <a:cs typeface="Arial"/>
              </a:rPr>
              <a:t> </a:t>
            </a:r>
            <a:r>
              <a:rPr sz="827" i="1" spc="-37" dirty="0">
                <a:solidFill>
                  <a:srgbClr val="EC4900"/>
                </a:solidFill>
                <a:latin typeface="Arial"/>
                <a:cs typeface="Arial"/>
              </a:rPr>
              <a:t>the</a:t>
            </a:r>
            <a:r>
              <a:rPr sz="827" i="1" spc="-110" dirty="0">
                <a:solidFill>
                  <a:srgbClr val="EC4900"/>
                </a:solidFill>
                <a:latin typeface="Arial"/>
                <a:cs typeface="Arial"/>
              </a:rPr>
              <a:t> </a:t>
            </a:r>
            <a:r>
              <a:rPr sz="827" i="1" spc="-56" dirty="0">
                <a:solidFill>
                  <a:srgbClr val="EC4900"/>
                </a:solidFill>
                <a:latin typeface="Arial"/>
                <a:cs typeface="Arial"/>
              </a:rPr>
              <a:t>Delone</a:t>
            </a:r>
            <a:r>
              <a:rPr sz="827" i="1" spc="-106" dirty="0">
                <a:solidFill>
                  <a:srgbClr val="EC4900"/>
                </a:solidFill>
                <a:latin typeface="Arial"/>
                <a:cs typeface="Arial"/>
              </a:rPr>
              <a:t> </a:t>
            </a:r>
            <a:r>
              <a:rPr sz="827" i="1" spc="-3" dirty="0">
                <a:solidFill>
                  <a:srgbClr val="EC4900"/>
                </a:solidFill>
                <a:latin typeface="Arial"/>
                <a:cs typeface="Arial"/>
              </a:rPr>
              <a:t>&amp;</a:t>
            </a:r>
            <a:r>
              <a:rPr sz="827" i="1" spc="-119" dirty="0">
                <a:solidFill>
                  <a:srgbClr val="EC4900"/>
                </a:solidFill>
                <a:latin typeface="Arial"/>
                <a:cs typeface="Arial"/>
              </a:rPr>
              <a:t> </a:t>
            </a:r>
            <a:r>
              <a:rPr sz="827" i="1" spc="-66" dirty="0">
                <a:solidFill>
                  <a:srgbClr val="EC4900"/>
                </a:solidFill>
                <a:latin typeface="Arial"/>
                <a:cs typeface="Arial"/>
              </a:rPr>
              <a:t>McLean</a:t>
            </a:r>
            <a:r>
              <a:rPr sz="827" i="1" spc="-106" dirty="0">
                <a:solidFill>
                  <a:srgbClr val="EC4900"/>
                </a:solidFill>
                <a:latin typeface="Arial"/>
                <a:cs typeface="Arial"/>
              </a:rPr>
              <a:t> </a:t>
            </a:r>
            <a:r>
              <a:rPr sz="827" i="1" spc="-20" dirty="0">
                <a:solidFill>
                  <a:srgbClr val="EC4900"/>
                </a:solidFill>
                <a:latin typeface="Arial"/>
                <a:cs typeface="Arial"/>
              </a:rPr>
              <a:t>IS</a:t>
            </a:r>
            <a:r>
              <a:rPr sz="827" i="1" spc="-119" dirty="0">
                <a:solidFill>
                  <a:srgbClr val="EC4900"/>
                </a:solidFill>
                <a:latin typeface="Arial"/>
                <a:cs typeface="Arial"/>
              </a:rPr>
              <a:t> </a:t>
            </a:r>
            <a:r>
              <a:rPr sz="827" i="1" spc="-59" dirty="0">
                <a:solidFill>
                  <a:srgbClr val="EC4900"/>
                </a:solidFill>
                <a:latin typeface="Arial"/>
                <a:cs typeface="Arial"/>
              </a:rPr>
              <a:t>Success  </a:t>
            </a:r>
            <a:r>
              <a:rPr sz="827" i="1" spc="-66" dirty="0">
                <a:solidFill>
                  <a:srgbClr val="EC4900"/>
                </a:solidFill>
                <a:latin typeface="Arial"/>
                <a:cs typeface="Arial"/>
              </a:rPr>
              <a:t>Model</a:t>
            </a:r>
            <a:endParaRPr sz="827" dirty="0">
              <a:latin typeface="Arial"/>
              <a:cs typeface="Arial"/>
            </a:endParaRPr>
          </a:p>
        </p:txBody>
      </p:sp>
      <p:sp>
        <p:nvSpPr>
          <p:cNvPr id="17" name="object 17"/>
          <p:cNvSpPr txBox="1"/>
          <p:nvPr/>
        </p:nvSpPr>
        <p:spPr>
          <a:xfrm>
            <a:off x="1976224" y="3353258"/>
            <a:ext cx="981635" cy="239320"/>
          </a:xfrm>
          <a:prstGeom prst="rect">
            <a:avLst/>
          </a:prstGeom>
        </p:spPr>
        <p:txBody>
          <a:bodyPr vert="horz" wrap="square" lIns="0" tIns="8405" rIns="0" bIns="0" rtlCol="0">
            <a:spAutoFit/>
          </a:bodyPr>
          <a:lstStyle/>
          <a:p>
            <a:pPr marL="8405">
              <a:lnSpc>
                <a:spcPts val="893"/>
              </a:lnSpc>
              <a:spcBef>
                <a:spcPts val="66"/>
              </a:spcBef>
            </a:pPr>
            <a:r>
              <a:rPr sz="794" b="1" spc="3" dirty="0">
                <a:solidFill>
                  <a:srgbClr val="FFFFFF"/>
                </a:solidFill>
                <a:latin typeface="Arial"/>
                <a:cs typeface="Arial"/>
              </a:rPr>
              <a:t>Service</a:t>
            </a:r>
            <a:r>
              <a:rPr sz="794" b="1" spc="50" dirty="0">
                <a:solidFill>
                  <a:srgbClr val="FFFFFF"/>
                </a:solidFill>
                <a:latin typeface="Arial"/>
                <a:cs typeface="Arial"/>
              </a:rPr>
              <a:t> </a:t>
            </a:r>
            <a:r>
              <a:rPr lang="en-US" sz="794" b="1" spc="3" dirty="0">
                <a:solidFill>
                  <a:srgbClr val="FFFFFF"/>
                </a:solidFill>
                <a:latin typeface="Arial"/>
                <a:cs typeface="Arial"/>
              </a:rPr>
              <a:t>Q</a:t>
            </a:r>
            <a:r>
              <a:rPr sz="794" b="1" spc="3" dirty="0">
                <a:solidFill>
                  <a:srgbClr val="FFFFFF"/>
                </a:solidFill>
                <a:latin typeface="Arial"/>
                <a:cs typeface="Arial"/>
              </a:rPr>
              <a:t>uality</a:t>
            </a:r>
            <a:endParaRPr sz="794" dirty="0">
              <a:latin typeface="Arial"/>
              <a:cs typeface="Arial"/>
            </a:endParaRPr>
          </a:p>
          <a:p>
            <a:pPr marL="121871" indent="-113465">
              <a:lnSpc>
                <a:spcPts val="893"/>
              </a:lnSpc>
              <a:buFont typeface="Arial" panose="020B0604020202020204" pitchFamily="34" charset="0"/>
              <a:buChar char="•"/>
            </a:pPr>
            <a:r>
              <a:rPr sz="794" spc="3" dirty="0">
                <a:solidFill>
                  <a:srgbClr val="FFFFFF"/>
                </a:solidFill>
                <a:latin typeface="Arial"/>
                <a:cs typeface="Arial"/>
              </a:rPr>
              <a:t>Responsivenes</a:t>
            </a:r>
            <a:r>
              <a:rPr sz="794" spc="-3" dirty="0">
                <a:solidFill>
                  <a:srgbClr val="FFFFFF"/>
                </a:solidFill>
                <a:latin typeface="Arial"/>
                <a:cs typeface="Arial"/>
              </a:rPr>
              <a:t>s</a:t>
            </a:r>
            <a:endParaRPr sz="794" dirty="0">
              <a:latin typeface="Arial"/>
              <a:cs typeface="Arial"/>
            </a:endParaRPr>
          </a:p>
        </p:txBody>
      </p:sp>
      <p:sp>
        <p:nvSpPr>
          <p:cNvPr id="18" name="object 18"/>
          <p:cNvSpPr txBox="1"/>
          <p:nvPr/>
        </p:nvSpPr>
        <p:spPr>
          <a:xfrm>
            <a:off x="1976224" y="2592773"/>
            <a:ext cx="1133408" cy="429802"/>
          </a:xfrm>
          <a:prstGeom prst="rect">
            <a:avLst/>
          </a:prstGeom>
        </p:spPr>
        <p:txBody>
          <a:bodyPr vert="horz" wrap="square" lIns="0" tIns="25214" rIns="0" bIns="0" rtlCol="0">
            <a:spAutoFit/>
          </a:bodyPr>
          <a:lstStyle/>
          <a:p>
            <a:pPr marL="8405">
              <a:spcBef>
                <a:spcPts val="199"/>
              </a:spcBef>
            </a:pPr>
            <a:r>
              <a:rPr sz="794" b="1" spc="3" dirty="0">
                <a:solidFill>
                  <a:srgbClr val="FFFFFF"/>
                </a:solidFill>
                <a:latin typeface="Arial"/>
                <a:cs typeface="Arial"/>
              </a:rPr>
              <a:t>Information</a:t>
            </a:r>
            <a:r>
              <a:rPr sz="794" b="1" spc="-3" dirty="0">
                <a:solidFill>
                  <a:srgbClr val="FFFFFF"/>
                </a:solidFill>
                <a:latin typeface="Arial"/>
                <a:cs typeface="Arial"/>
              </a:rPr>
              <a:t> </a:t>
            </a:r>
            <a:r>
              <a:rPr lang="en-US" sz="794" b="1" spc="3" dirty="0">
                <a:solidFill>
                  <a:srgbClr val="FFFFFF"/>
                </a:solidFill>
                <a:latin typeface="Arial"/>
                <a:cs typeface="Arial"/>
              </a:rPr>
              <a:t>q</a:t>
            </a:r>
            <a:r>
              <a:rPr sz="794" b="1" spc="3" dirty="0">
                <a:solidFill>
                  <a:srgbClr val="FFFFFF"/>
                </a:solidFill>
                <a:latin typeface="Arial"/>
                <a:cs typeface="Arial"/>
              </a:rPr>
              <a:t>uality</a:t>
            </a:r>
            <a:endParaRPr sz="794" dirty="0">
              <a:latin typeface="Arial"/>
              <a:cs typeface="Arial"/>
            </a:endParaRPr>
          </a:p>
          <a:p>
            <a:pPr marL="121871" marR="464369" indent="-113465">
              <a:lnSpc>
                <a:spcPts val="794"/>
              </a:lnSpc>
              <a:spcBef>
                <a:spcPts val="323"/>
              </a:spcBef>
              <a:buFont typeface="Arial" panose="020B0604020202020204" pitchFamily="34" charset="0"/>
              <a:buChar char="•"/>
            </a:pPr>
            <a:r>
              <a:rPr sz="794" spc="3" dirty="0">
                <a:solidFill>
                  <a:srgbClr val="FFFFFF"/>
                </a:solidFill>
                <a:latin typeface="Arial"/>
                <a:cs typeface="Arial"/>
              </a:rPr>
              <a:t>Content</a:t>
            </a:r>
            <a:endParaRPr lang="en-US" sz="794" spc="3" dirty="0">
              <a:solidFill>
                <a:srgbClr val="FFFFFF"/>
              </a:solidFill>
              <a:latin typeface="Arial"/>
              <a:cs typeface="Arial"/>
            </a:endParaRPr>
          </a:p>
          <a:p>
            <a:pPr marL="121871" marR="464369" indent="-113465">
              <a:lnSpc>
                <a:spcPts val="794"/>
              </a:lnSpc>
              <a:spcBef>
                <a:spcPts val="323"/>
              </a:spcBef>
              <a:buFont typeface="Arial" panose="020B0604020202020204" pitchFamily="34" charset="0"/>
              <a:buChar char="•"/>
            </a:pPr>
            <a:r>
              <a:rPr sz="794" spc="-17" dirty="0">
                <a:solidFill>
                  <a:srgbClr val="FFFFFF"/>
                </a:solidFill>
                <a:latin typeface="Arial"/>
                <a:cs typeface="Arial"/>
              </a:rPr>
              <a:t>A</a:t>
            </a:r>
            <a:r>
              <a:rPr sz="794" spc="3" dirty="0">
                <a:solidFill>
                  <a:srgbClr val="FFFFFF"/>
                </a:solidFill>
                <a:latin typeface="Arial"/>
                <a:cs typeface="Arial"/>
              </a:rPr>
              <a:t>va</a:t>
            </a:r>
            <a:r>
              <a:rPr sz="794" dirty="0">
                <a:solidFill>
                  <a:srgbClr val="FFFFFF"/>
                </a:solidFill>
                <a:latin typeface="Arial"/>
                <a:cs typeface="Arial"/>
              </a:rPr>
              <a:t>il</a:t>
            </a:r>
            <a:r>
              <a:rPr sz="794" spc="3" dirty="0">
                <a:solidFill>
                  <a:srgbClr val="FFFFFF"/>
                </a:solidFill>
                <a:latin typeface="Arial"/>
                <a:cs typeface="Arial"/>
              </a:rPr>
              <a:t>ab</a:t>
            </a:r>
            <a:r>
              <a:rPr sz="794" dirty="0">
                <a:solidFill>
                  <a:srgbClr val="FFFFFF"/>
                </a:solidFill>
                <a:latin typeface="Arial"/>
                <a:cs typeface="Arial"/>
              </a:rPr>
              <a:t>ili</a:t>
            </a:r>
            <a:r>
              <a:rPr sz="794" spc="3" dirty="0">
                <a:solidFill>
                  <a:srgbClr val="FFFFFF"/>
                </a:solidFill>
                <a:latin typeface="Arial"/>
                <a:cs typeface="Arial"/>
              </a:rPr>
              <a:t>t</a:t>
            </a:r>
            <a:r>
              <a:rPr sz="794" spc="-3" dirty="0">
                <a:solidFill>
                  <a:srgbClr val="FFFFFF"/>
                </a:solidFill>
                <a:latin typeface="Arial"/>
                <a:cs typeface="Arial"/>
              </a:rPr>
              <a:t>y</a:t>
            </a:r>
            <a:endParaRPr sz="794" dirty="0">
              <a:latin typeface="Arial"/>
              <a:cs typeface="Arial"/>
            </a:endParaRPr>
          </a:p>
        </p:txBody>
      </p:sp>
      <p:sp>
        <p:nvSpPr>
          <p:cNvPr id="19" name="object 19"/>
          <p:cNvSpPr txBox="1"/>
          <p:nvPr/>
        </p:nvSpPr>
        <p:spPr>
          <a:xfrm>
            <a:off x="1976224" y="1760640"/>
            <a:ext cx="1133408" cy="513124"/>
          </a:xfrm>
          <a:prstGeom prst="rect">
            <a:avLst/>
          </a:prstGeom>
        </p:spPr>
        <p:txBody>
          <a:bodyPr vert="horz" wrap="square" lIns="0" tIns="12607" rIns="0" bIns="0" rtlCol="0">
            <a:spAutoFit/>
          </a:bodyPr>
          <a:lstStyle/>
          <a:p>
            <a:pPr marL="8405" marR="13868">
              <a:lnSpc>
                <a:spcPct val="96700"/>
              </a:lnSpc>
              <a:spcBef>
                <a:spcPts val="99"/>
              </a:spcBef>
            </a:pPr>
            <a:r>
              <a:rPr sz="794" b="1" spc="3" dirty="0">
                <a:solidFill>
                  <a:srgbClr val="FFFFFF"/>
                </a:solidFill>
                <a:latin typeface="Arial"/>
                <a:cs typeface="Arial"/>
              </a:rPr>
              <a:t>System </a:t>
            </a:r>
            <a:r>
              <a:rPr lang="en-US" sz="794" b="1" spc="3" dirty="0">
                <a:solidFill>
                  <a:srgbClr val="FFFFFF"/>
                </a:solidFill>
                <a:latin typeface="Arial"/>
                <a:cs typeface="Arial"/>
              </a:rPr>
              <a:t>Q</a:t>
            </a:r>
            <a:r>
              <a:rPr sz="794" b="1" spc="3" dirty="0">
                <a:solidFill>
                  <a:srgbClr val="FFFFFF"/>
                </a:solidFill>
                <a:latin typeface="Arial"/>
                <a:cs typeface="Arial"/>
              </a:rPr>
              <a:t>uality </a:t>
            </a:r>
            <a:endParaRPr lang="en-US" sz="794" b="1" spc="3" dirty="0">
              <a:solidFill>
                <a:srgbClr val="FFFFFF"/>
              </a:solidFill>
              <a:latin typeface="Arial"/>
              <a:cs typeface="Arial"/>
            </a:endParaRPr>
          </a:p>
          <a:p>
            <a:pPr marL="121871" marR="13868" indent="-113465">
              <a:lnSpc>
                <a:spcPct val="96700"/>
              </a:lnSpc>
              <a:spcBef>
                <a:spcPts val="99"/>
              </a:spcBef>
              <a:buFont typeface="Arial" panose="020B0604020202020204" pitchFamily="34" charset="0"/>
              <a:buChar char="•"/>
            </a:pPr>
            <a:r>
              <a:rPr sz="794" spc="7" dirty="0">
                <a:solidFill>
                  <a:srgbClr val="FFFFFF"/>
                </a:solidFill>
                <a:latin typeface="Arial"/>
                <a:cs typeface="Arial"/>
              </a:rPr>
              <a:t>F</a:t>
            </a:r>
            <a:r>
              <a:rPr sz="794" spc="3" dirty="0">
                <a:solidFill>
                  <a:srgbClr val="FFFFFF"/>
                </a:solidFill>
                <a:latin typeface="Arial"/>
                <a:cs typeface="Arial"/>
              </a:rPr>
              <a:t>un</a:t>
            </a:r>
            <a:r>
              <a:rPr sz="794" dirty="0">
                <a:solidFill>
                  <a:srgbClr val="FFFFFF"/>
                </a:solidFill>
                <a:latin typeface="Arial"/>
                <a:cs typeface="Arial"/>
              </a:rPr>
              <a:t>c</a:t>
            </a:r>
            <a:r>
              <a:rPr sz="794" spc="3" dirty="0">
                <a:solidFill>
                  <a:srgbClr val="FFFFFF"/>
                </a:solidFill>
                <a:latin typeface="Arial"/>
                <a:cs typeface="Arial"/>
              </a:rPr>
              <a:t>t</a:t>
            </a:r>
            <a:r>
              <a:rPr sz="794" dirty="0">
                <a:solidFill>
                  <a:srgbClr val="FFFFFF"/>
                </a:solidFill>
                <a:latin typeface="Arial"/>
                <a:cs typeface="Arial"/>
              </a:rPr>
              <a:t>i</a:t>
            </a:r>
            <a:r>
              <a:rPr sz="794" spc="3" dirty="0">
                <a:solidFill>
                  <a:srgbClr val="FFFFFF"/>
                </a:solidFill>
                <a:latin typeface="Arial"/>
                <a:cs typeface="Arial"/>
              </a:rPr>
              <a:t>ona</a:t>
            </a:r>
            <a:r>
              <a:rPr sz="794" dirty="0">
                <a:solidFill>
                  <a:srgbClr val="FFFFFF"/>
                </a:solidFill>
                <a:latin typeface="Arial"/>
                <a:cs typeface="Arial"/>
              </a:rPr>
              <a:t>li</a:t>
            </a:r>
            <a:r>
              <a:rPr sz="794" spc="3" dirty="0">
                <a:solidFill>
                  <a:srgbClr val="FFFFFF"/>
                </a:solidFill>
                <a:latin typeface="Arial"/>
                <a:cs typeface="Arial"/>
              </a:rPr>
              <a:t>t</a:t>
            </a:r>
            <a:r>
              <a:rPr sz="794" spc="-3" dirty="0">
                <a:solidFill>
                  <a:srgbClr val="FFFFFF"/>
                </a:solidFill>
                <a:latin typeface="Arial"/>
                <a:cs typeface="Arial"/>
              </a:rPr>
              <a:t>y</a:t>
            </a:r>
            <a:endParaRPr sz="794" dirty="0">
              <a:latin typeface="Arial"/>
              <a:cs typeface="Arial"/>
            </a:endParaRPr>
          </a:p>
          <a:p>
            <a:pPr marL="121871" indent="-113465">
              <a:lnSpc>
                <a:spcPts val="860"/>
              </a:lnSpc>
              <a:buFont typeface="Arial" panose="020B0604020202020204" pitchFamily="34" charset="0"/>
              <a:buChar char="•"/>
            </a:pPr>
            <a:r>
              <a:rPr sz="794" spc="3" dirty="0">
                <a:solidFill>
                  <a:srgbClr val="FFFFFF"/>
                </a:solidFill>
                <a:latin typeface="Arial"/>
                <a:cs typeface="Arial"/>
              </a:rPr>
              <a:t>Performance</a:t>
            </a:r>
            <a:endParaRPr sz="794" dirty="0">
              <a:latin typeface="Arial"/>
              <a:cs typeface="Arial"/>
            </a:endParaRPr>
          </a:p>
          <a:p>
            <a:pPr marL="121871" indent="-113465">
              <a:spcBef>
                <a:spcPts val="66"/>
              </a:spcBef>
              <a:buFont typeface="Arial" panose="020B0604020202020204" pitchFamily="34" charset="0"/>
              <a:buChar char="•"/>
            </a:pPr>
            <a:r>
              <a:rPr sz="794" spc="3" dirty="0">
                <a:solidFill>
                  <a:srgbClr val="FFFFFF"/>
                </a:solidFill>
                <a:latin typeface="Arial"/>
                <a:cs typeface="Arial"/>
              </a:rPr>
              <a:t>Security</a:t>
            </a:r>
            <a:endParaRPr sz="794" dirty="0">
              <a:latin typeface="Arial"/>
              <a:cs typeface="Arial"/>
            </a:endParaRPr>
          </a:p>
        </p:txBody>
      </p:sp>
      <p:sp>
        <p:nvSpPr>
          <p:cNvPr id="20" name="object 20"/>
          <p:cNvSpPr txBox="1">
            <a:spLocks noGrp="1"/>
          </p:cNvSpPr>
          <p:nvPr>
            <p:ph type="title"/>
          </p:nvPr>
        </p:nvSpPr>
        <p:spPr>
          <a:xfrm>
            <a:off x="792163" y="883411"/>
            <a:ext cx="7559674" cy="275538"/>
          </a:xfrm>
          <a:prstGeom prst="rect">
            <a:avLst/>
          </a:prstGeom>
        </p:spPr>
        <p:txBody>
          <a:bodyPr vert="horz" wrap="square" lIns="0" tIns="9665" rIns="0" bIns="0" rtlCol="0" anchor="b">
            <a:spAutoFit/>
          </a:bodyPr>
          <a:lstStyle/>
          <a:p>
            <a:pPr marL="8405">
              <a:spcBef>
                <a:spcPts val="76"/>
              </a:spcBef>
            </a:pPr>
            <a:r>
              <a:rPr sz="1919" i="1" spc="23" dirty="0">
                <a:solidFill>
                  <a:srgbClr val="DC5A23"/>
                </a:solidFill>
                <a:latin typeface="Arial"/>
                <a:cs typeface="Arial"/>
              </a:rPr>
              <a:t>Canada Health </a:t>
            </a:r>
            <a:r>
              <a:rPr sz="1919" i="1" spc="23" dirty="0" err="1">
                <a:solidFill>
                  <a:srgbClr val="DC5A23"/>
                </a:solidFill>
                <a:latin typeface="Arial"/>
                <a:cs typeface="Arial"/>
              </a:rPr>
              <a:t>Infoway</a:t>
            </a:r>
            <a:r>
              <a:rPr sz="1919" i="1" spc="23" dirty="0">
                <a:solidFill>
                  <a:srgbClr val="DC5A23"/>
                </a:solidFill>
                <a:latin typeface="Arial"/>
                <a:cs typeface="Arial"/>
              </a:rPr>
              <a:t> </a:t>
            </a:r>
            <a:r>
              <a:rPr sz="1919" spc="20" dirty="0">
                <a:solidFill>
                  <a:srgbClr val="DC5A23"/>
                </a:solidFill>
              </a:rPr>
              <a:t>benefits evaluation</a:t>
            </a:r>
            <a:r>
              <a:rPr sz="1919" spc="56" dirty="0">
                <a:solidFill>
                  <a:srgbClr val="DC5A23"/>
                </a:solidFill>
              </a:rPr>
              <a:t> </a:t>
            </a:r>
            <a:r>
              <a:rPr sz="1919" spc="23" dirty="0">
                <a:solidFill>
                  <a:srgbClr val="DC5A23"/>
                </a:solidFill>
              </a:rPr>
              <a:t>framework</a:t>
            </a:r>
            <a:endParaRPr sz="1919" dirty="0">
              <a:latin typeface="Arial"/>
              <a:cs typeface="Arial"/>
            </a:endParaRPr>
          </a:p>
        </p:txBody>
      </p:sp>
    </p:spTree>
    <p:extLst>
      <p:ext uri="{BB962C8B-B14F-4D97-AF65-F5344CB8AC3E}">
        <p14:creationId xmlns:p14="http://schemas.microsoft.com/office/powerpoint/2010/main" val="1708878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65" rIns="0" bIns="0" rtlCol="0" anchor="b">
            <a:spAutoFit/>
          </a:bodyPr>
          <a:lstStyle/>
          <a:p>
            <a:pPr marL="8405">
              <a:spcBef>
                <a:spcPts val="76"/>
              </a:spcBef>
            </a:pPr>
            <a:r>
              <a:rPr sz="1919" spc="3" dirty="0">
                <a:solidFill>
                  <a:srgbClr val="DC5A23"/>
                </a:solidFill>
              </a:rPr>
              <a:t>4 </a:t>
            </a:r>
            <a:r>
              <a:rPr sz="1919" spc="17" dirty="0">
                <a:solidFill>
                  <a:srgbClr val="DC5A23"/>
                </a:solidFill>
              </a:rPr>
              <a:t>critical</a:t>
            </a:r>
            <a:r>
              <a:rPr sz="1919" spc="23" dirty="0">
                <a:solidFill>
                  <a:srgbClr val="DC5A23"/>
                </a:solidFill>
              </a:rPr>
              <a:t> questions</a:t>
            </a:r>
            <a:endParaRPr sz="1919"/>
          </a:p>
        </p:txBody>
      </p:sp>
      <p:sp>
        <p:nvSpPr>
          <p:cNvPr id="4" name="Content Placeholder 3"/>
          <p:cNvSpPr>
            <a:spLocks noGrp="1"/>
          </p:cNvSpPr>
          <p:nvPr>
            <p:ph idx="1"/>
          </p:nvPr>
        </p:nvSpPr>
        <p:spPr/>
        <p:txBody>
          <a:bodyPr/>
          <a:lstStyle/>
          <a:p>
            <a:pPr marL="351305" indent="-342900">
              <a:lnSpc>
                <a:spcPts val="1952"/>
              </a:lnSpc>
              <a:spcBef>
                <a:spcPts val="600"/>
              </a:spcBef>
              <a:buFont typeface="+mj-lt"/>
              <a:buAutoNum type="arabicPeriod"/>
              <a:tabLst>
                <a:tab pos="226931" algn="l"/>
              </a:tabLst>
            </a:pPr>
            <a:r>
              <a:rPr lang="en-CA" sz="2000" spc="20" dirty="0">
                <a:solidFill>
                  <a:srgbClr val="5E6167"/>
                </a:solidFill>
                <a:latin typeface="Arial"/>
                <a:cs typeface="Arial"/>
              </a:rPr>
              <a:t>Are clinicians using </a:t>
            </a:r>
            <a:r>
              <a:rPr lang="en-CA" sz="2000" spc="17" dirty="0">
                <a:solidFill>
                  <a:srgbClr val="5E6167"/>
                </a:solidFill>
                <a:latin typeface="Arial"/>
                <a:cs typeface="Arial"/>
              </a:rPr>
              <a:t>the </a:t>
            </a:r>
            <a:r>
              <a:rPr lang="en-CA" sz="2000" spc="20" dirty="0">
                <a:solidFill>
                  <a:srgbClr val="5E6167"/>
                </a:solidFill>
                <a:latin typeface="Arial"/>
                <a:cs typeface="Arial"/>
              </a:rPr>
              <a:t>health </a:t>
            </a:r>
            <a:r>
              <a:rPr lang="en-CA" sz="2000" spc="23" dirty="0">
                <a:solidFill>
                  <a:srgbClr val="5E6167"/>
                </a:solidFill>
                <a:latin typeface="Arial"/>
                <a:cs typeface="Arial"/>
              </a:rPr>
              <a:t>information </a:t>
            </a:r>
            <a:r>
              <a:rPr lang="en-CA" sz="2000" spc="26" dirty="0">
                <a:solidFill>
                  <a:srgbClr val="5E6167"/>
                </a:solidFill>
                <a:latin typeface="Arial"/>
                <a:cs typeface="Arial"/>
              </a:rPr>
              <a:t>systems</a:t>
            </a:r>
            <a:r>
              <a:rPr lang="en-CA" sz="2000" spc="255" dirty="0">
                <a:solidFill>
                  <a:srgbClr val="5E6167"/>
                </a:solidFill>
                <a:latin typeface="Arial"/>
                <a:cs typeface="Arial"/>
              </a:rPr>
              <a:t> </a:t>
            </a:r>
            <a:r>
              <a:rPr lang="en-CA" sz="2000" spc="23" dirty="0">
                <a:solidFill>
                  <a:srgbClr val="5E6167"/>
                </a:solidFill>
                <a:latin typeface="Arial"/>
                <a:cs typeface="Arial"/>
              </a:rPr>
              <a:t>(HIS)?</a:t>
            </a:r>
            <a:endParaRPr lang="en-CA" sz="2000" dirty="0">
              <a:latin typeface="Arial"/>
              <a:cs typeface="Arial"/>
            </a:endParaRPr>
          </a:p>
          <a:p>
            <a:pPr marL="351305" indent="-342900">
              <a:lnSpc>
                <a:spcPts val="1919"/>
              </a:lnSpc>
              <a:spcBef>
                <a:spcPts val="600"/>
              </a:spcBef>
              <a:buFont typeface="+mj-lt"/>
              <a:buAutoNum type="arabicPeriod"/>
              <a:tabLst>
                <a:tab pos="226931" algn="l"/>
              </a:tabLst>
            </a:pPr>
            <a:r>
              <a:rPr lang="en-CA" sz="2000" spc="20" dirty="0">
                <a:solidFill>
                  <a:srgbClr val="5E6167"/>
                </a:solidFill>
                <a:latin typeface="Arial"/>
                <a:cs typeface="Arial"/>
              </a:rPr>
              <a:t>Are they using </a:t>
            </a:r>
            <a:r>
              <a:rPr lang="en-CA" sz="2000" spc="7" dirty="0">
                <a:solidFill>
                  <a:srgbClr val="5E6167"/>
                </a:solidFill>
                <a:latin typeface="Arial"/>
                <a:cs typeface="Arial"/>
              </a:rPr>
              <a:t>it</a:t>
            </a:r>
            <a:r>
              <a:rPr lang="en-CA" sz="2000" spc="129" dirty="0">
                <a:solidFill>
                  <a:srgbClr val="5E6167"/>
                </a:solidFill>
                <a:latin typeface="Arial"/>
                <a:cs typeface="Arial"/>
              </a:rPr>
              <a:t> </a:t>
            </a:r>
            <a:r>
              <a:rPr lang="en-CA" sz="2000" spc="20" dirty="0">
                <a:solidFill>
                  <a:srgbClr val="5E6167"/>
                </a:solidFill>
                <a:latin typeface="Arial"/>
                <a:cs typeface="Arial"/>
              </a:rPr>
              <a:t>effectively?</a:t>
            </a:r>
            <a:endParaRPr lang="en-CA" sz="2000" dirty="0">
              <a:latin typeface="Arial"/>
              <a:cs typeface="Arial"/>
            </a:endParaRPr>
          </a:p>
          <a:p>
            <a:pPr marL="351305" marR="100859" indent="-342900">
              <a:lnSpc>
                <a:spcPts val="1919"/>
              </a:lnSpc>
              <a:spcBef>
                <a:spcPts val="600"/>
              </a:spcBef>
              <a:buFont typeface="+mj-lt"/>
              <a:buAutoNum type="arabicPeriod"/>
              <a:tabLst>
                <a:tab pos="226931" algn="l"/>
              </a:tabLst>
            </a:pPr>
            <a:r>
              <a:rPr lang="en-CA" sz="2000" spc="20" dirty="0">
                <a:solidFill>
                  <a:srgbClr val="5E6167"/>
                </a:solidFill>
                <a:latin typeface="Arial"/>
                <a:cs typeface="Arial"/>
              </a:rPr>
              <a:t>Are they better able </a:t>
            </a:r>
            <a:r>
              <a:rPr lang="en-CA" sz="2000" spc="7" dirty="0">
                <a:solidFill>
                  <a:srgbClr val="5E6167"/>
                </a:solidFill>
                <a:latin typeface="Arial"/>
                <a:cs typeface="Arial"/>
              </a:rPr>
              <a:t>to </a:t>
            </a:r>
            <a:r>
              <a:rPr lang="en-CA" sz="2000" spc="23" dirty="0">
                <a:solidFill>
                  <a:srgbClr val="5E6167"/>
                </a:solidFill>
                <a:latin typeface="Arial"/>
                <a:cs typeface="Arial"/>
              </a:rPr>
              <a:t>provide </a:t>
            </a:r>
            <a:r>
              <a:rPr lang="en-CA" sz="2000" spc="20" dirty="0">
                <a:solidFill>
                  <a:srgbClr val="5E6167"/>
                </a:solidFill>
                <a:latin typeface="Arial"/>
                <a:cs typeface="Arial"/>
              </a:rPr>
              <a:t>quality </a:t>
            </a:r>
            <a:r>
              <a:rPr lang="en-CA" sz="2000" spc="23" dirty="0">
                <a:solidFill>
                  <a:srgbClr val="5E6167"/>
                </a:solidFill>
                <a:latin typeface="Arial"/>
                <a:cs typeface="Arial"/>
              </a:rPr>
              <a:t>patient </a:t>
            </a:r>
            <a:r>
              <a:rPr lang="en-CA" sz="2000" spc="20" dirty="0">
                <a:solidFill>
                  <a:srgbClr val="5E6167"/>
                </a:solidFill>
                <a:latin typeface="Arial"/>
                <a:cs typeface="Arial"/>
              </a:rPr>
              <a:t>care </a:t>
            </a:r>
            <a:r>
              <a:rPr lang="en-CA" sz="2000" spc="17" dirty="0">
                <a:solidFill>
                  <a:srgbClr val="5E6167"/>
                </a:solidFill>
                <a:latin typeface="Arial"/>
                <a:cs typeface="Arial"/>
              </a:rPr>
              <a:t>on the  </a:t>
            </a:r>
            <a:r>
              <a:rPr lang="en-CA" sz="2000" spc="26" dirty="0">
                <a:solidFill>
                  <a:srgbClr val="5E6167"/>
                </a:solidFill>
                <a:latin typeface="Arial"/>
                <a:cs typeface="Arial"/>
              </a:rPr>
              <a:t>account </a:t>
            </a:r>
            <a:r>
              <a:rPr lang="en-CA" sz="2000" spc="17" dirty="0">
                <a:solidFill>
                  <a:srgbClr val="5E6167"/>
                </a:solidFill>
                <a:latin typeface="Arial"/>
                <a:cs typeface="Arial"/>
              </a:rPr>
              <a:t>of</a:t>
            </a:r>
            <a:r>
              <a:rPr lang="en-CA" sz="2000" spc="37" dirty="0">
                <a:solidFill>
                  <a:srgbClr val="5E6167"/>
                </a:solidFill>
                <a:latin typeface="Arial"/>
                <a:cs typeface="Arial"/>
              </a:rPr>
              <a:t> </a:t>
            </a:r>
            <a:r>
              <a:rPr lang="en-CA" sz="2000" spc="10" dirty="0">
                <a:solidFill>
                  <a:srgbClr val="5E6167"/>
                </a:solidFill>
                <a:latin typeface="Arial"/>
                <a:cs typeface="Arial"/>
              </a:rPr>
              <a:t>it?</a:t>
            </a:r>
            <a:endParaRPr lang="en-CA" sz="2000" dirty="0">
              <a:latin typeface="Arial"/>
              <a:cs typeface="Arial"/>
            </a:endParaRPr>
          </a:p>
          <a:p>
            <a:pPr marL="351305" indent="-342900">
              <a:spcBef>
                <a:spcPts val="600"/>
              </a:spcBef>
              <a:buFont typeface="+mj-lt"/>
              <a:buAutoNum type="arabicPeriod"/>
              <a:tabLst>
                <a:tab pos="226931" algn="l"/>
              </a:tabLst>
            </a:pPr>
            <a:r>
              <a:rPr lang="en-CA" sz="2000" spc="20" dirty="0">
                <a:solidFill>
                  <a:srgbClr val="5E6167"/>
                </a:solidFill>
                <a:latin typeface="Arial"/>
                <a:cs typeface="Arial"/>
              </a:rPr>
              <a:t>Are </a:t>
            </a:r>
            <a:r>
              <a:rPr lang="en-CA" sz="2000" spc="17" dirty="0">
                <a:solidFill>
                  <a:srgbClr val="5E6167"/>
                </a:solidFill>
                <a:latin typeface="Arial"/>
                <a:cs typeface="Arial"/>
              </a:rPr>
              <a:t>the </a:t>
            </a:r>
            <a:r>
              <a:rPr lang="en-CA" sz="2000" spc="26" dirty="0">
                <a:solidFill>
                  <a:srgbClr val="5E6167"/>
                </a:solidFill>
                <a:latin typeface="Arial"/>
                <a:cs typeface="Arial"/>
              </a:rPr>
              <a:t>systems </a:t>
            </a:r>
            <a:r>
              <a:rPr lang="en-CA" sz="2000" spc="17" dirty="0">
                <a:solidFill>
                  <a:srgbClr val="5E6167"/>
                </a:solidFill>
                <a:latin typeface="Arial"/>
                <a:cs typeface="Arial"/>
              </a:rPr>
              <a:t>of</a:t>
            </a:r>
            <a:r>
              <a:rPr lang="en-CA" sz="2000" spc="126" dirty="0">
                <a:solidFill>
                  <a:srgbClr val="5E6167"/>
                </a:solidFill>
                <a:latin typeface="Arial"/>
                <a:cs typeface="Arial"/>
              </a:rPr>
              <a:t> </a:t>
            </a:r>
            <a:r>
              <a:rPr lang="en-CA" sz="2000" spc="20" dirty="0">
                <a:solidFill>
                  <a:srgbClr val="5E6167"/>
                </a:solidFill>
                <a:latin typeface="Arial"/>
                <a:cs typeface="Arial"/>
              </a:rPr>
              <a:t>benefit?</a:t>
            </a:r>
            <a:endParaRPr lang="en-CA" sz="2000" dirty="0">
              <a:latin typeface="Arial"/>
              <a:cs typeface="Arial"/>
            </a:endParaRPr>
          </a:p>
        </p:txBody>
      </p:sp>
    </p:spTree>
    <p:extLst>
      <p:ext uri="{BB962C8B-B14F-4D97-AF65-F5344CB8AC3E}">
        <p14:creationId xmlns:p14="http://schemas.microsoft.com/office/powerpoint/2010/main" val="1855723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0"/>
            <a:ext cx="9144000" cy="5143500"/>
          </a:xfrm>
          <a:prstGeom prst="rect">
            <a:avLst/>
          </a:prstGeom>
          <a:blipFill>
            <a:blip r:embed="rId3" cstate="print"/>
            <a:stretch>
              <a:fillRect/>
            </a:stretch>
          </a:blipFill>
        </p:spPr>
        <p:txBody>
          <a:bodyPr wrap="square" lIns="0" tIns="0" rIns="0" bIns="0" rtlCol="0"/>
          <a:lstStyle/>
          <a:p>
            <a:endParaRPr sz="1191"/>
          </a:p>
        </p:txBody>
      </p:sp>
      <p:sp>
        <p:nvSpPr>
          <p:cNvPr id="2" name="object 2"/>
          <p:cNvSpPr txBox="1">
            <a:spLocks noGrp="1"/>
          </p:cNvSpPr>
          <p:nvPr>
            <p:ph type="title"/>
          </p:nvPr>
        </p:nvSpPr>
        <p:spPr>
          <a:xfrm>
            <a:off x="1613071" y="38475"/>
            <a:ext cx="4769924" cy="1061329"/>
          </a:xfrm>
          <a:prstGeom prst="rect">
            <a:avLst/>
          </a:prstGeom>
        </p:spPr>
        <p:txBody>
          <a:bodyPr vert="horz" wrap="square" lIns="0" tIns="9665" rIns="0" bIns="0" rtlCol="0" anchor="b">
            <a:spAutoFit/>
          </a:bodyPr>
          <a:lstStyle/>
          <a:p>
            <a:pPr marL="8405">
              <a:spcBef>
                <a:spcPts val="76"/>
              </a:spcBef>
            </a:pPr>
            <a:r>
              <a:rPr sz="1919" spc="20" dirty="0">
                <a:solidFill>
                  <a:srgbClr val="DC5A23"/>
                </a:solidFill>
              </a:rPr>
              <a:t>Maturity </a:t>
            </a:r>
            <a:r>
              <a:rPr sz="1919" spc="26" dirty="0">
                <a:solidFill>
                  <a:srgbClr val="DC5A23"/>
                </a:solidFill>
              </a:rPr>
              <a:t>model </a:t>
            </a:r>
            <a:r>
              <a:rPr sz="1919" spc="3" dirty="0">
                <a:solidFill>
                  <a:srgbClr val="DC5A23"/>
                </a:solidFill>
              </a:rPr>
              <a:t>– </a:t>
            </a:r>
            <a:r>
              <a:rPr sz="1919" spc="20" dirty="0">
                <a:solidFill>
                  <a:srgbClr val="DC5A23"/>
                </a:solidFill>
              </a:rPr>
              <a:t>adoption </a:t>
            </a:r>
            <a:r>
              <a:rPr sz="1919" spc="7" dirty="0">
                <a:solidFill>
                  <a:srgbClr val="DC5A23"/>
                </a:solidFill>
              </a:rPr>
              <a:t>&amp; </a:t>
            </a:r>
            <a:r>
              <a:rPr sz="1919" spc="20" dirty="0">
                <a:solidFill>
                  <a:srgbClr val="DC5A23"/>
                </a:solidFill>
              </a:rPr>
              <a:t>benefits</a:t>
            </a:r>
            <a:r>
              <a:rPr sz="1919" spc="129" dirty="0">
                <a:solidFill>
                  <a:srgbClr val="DC5A23"/>
                </a:solidFill>
              </a:rPr>
              <a:t> </a:t>
            </a:r>
            <a:r>
              <a:rPr sz="1919" spc="20" dirty="0">
                <a:solidFill>
                  <a:srgbClr val="DC5A23"/>
                </a:solidFill>
              </a:rPr>
              <a:t>curve</a:t>
            </a:r>
            <a:endParaRPr sz="1919" dirty="0"/>
          </a:p>
        </p:txBody>
      </p:sp>
      <p:sp>
        <p:nvSpPr>
          <p:cNvPr id="3" name="object 3"/>
          <p:cNvSpPr txBox="1"/>
          <p:nvPr/>
        </p:nvSpPr>
        <p:spPr>
          <a:xfrm>
            <a:off x="1733411" y="4406731"/>
            <a:ext cx="2328863" cy="426781"/>
          </a:xfrm>
          <a:prstGeom prst="rect">
            <a:avLst/>
          </a:prstGeom>
        </p:spPr>
        <p:txBody>
          <a:bodyPr vert="horz" wrap="square" lIns="0" tIns="51687" rIns="0" bIns="0" rtlCol="0">
            <a:spAutoFit/>
          </a:bodyPr>
          <a:lstStyle/>
          <a:p>
            <a:pPr marL="8405">
              <a:spcBef>
                <a:spcPts val="407"/>
              </a:spcBef>
            </a:pPr>
            <a:r>
              <a:rPr sz="1092" spc="-43" dirty="0">
                <a:latin typeface="Arial"/>
                <a:cs typeface="Arial"/>
              </a:rPr>
              <a:t>Low</a:t>
            </a:r>
            <a:endParaRPr sz="1092">
              <a:latin typeface="Arial"/>
              <a:cs typeface="Arial"/>
            </a:endParaRPr>
          </a:p>
          <a:p>
            <a:pPr marL="493786">
              <a:spcBef>
                <a:spcPts val="344"/>
              </a:spcBef>
            </a:pPr>
            <a:r>
              <a:rPr sz="1092" spc="-26" dirty="0">
                <a:latin typeface="Arial"/>
                <a:cs typeface="Arial"/>
              </a:rPr>
              <a:t>Low </a:t>
            </a:r>
            <a:r>
              <a:rPr sz="1092" b="1" spc="-37" dirty="0">
                <a:latin typeface="Arial"/>
                <a:cs typeface="Arial"/>
              </a:rPr>
              <a:t>Breadth </a:t>
            </a:r>
            <a:r>
              <a:rPr sz="1092" b="1" spc="-23" dirty="0">
                <a:latin typeface="Arial"/>
                <a:cs typeface="Arial"/>
              </a:rPr>
              <a:t>of</a:t>
            </a:r>
            <a:r>
              <a:rPr sz="1092" b="1" spc="-228" dirty="0">
                <a:latin typeface="Arial"/>
                <a:cs typeface="Arial"/>
              </a:rPr>
              <a:t> </a:t>
            </a:r>
            <a:r>
              <a:rPr sz="1092" b="1" spc="-37" dirty="0">
                <a:latin typeface="Arial"/>
                <a:cs typeface="Arial"/>
              </a:rPr>
              <a:t>Adoption </a:t>
            </a:r>
            <a:r>
              <a:rPr sz="1092" spc="-30" dirty="0">
                <a:latin typeface="Arial"/>
                <a:cs typeface="Arial"/>
              </a:rPr>
              <a:t>High</a:t>
            </a:r>
            <a:endParaRPr sz="1092">
              <a:latin typeface="Arial"/>
              <a:cs typeface="Arial"/>
            </a:endParaRPr>
          </a:p>
        </p:txBody>
      </p:sp>
      <p:sp>
        <p:nvSpPr>
          <p:cNvPr id="4" name="object 4"/>
          <p:cNvSpPr txBox="1"/>
          <p:nvPr/>
        </p:nvSpPr>
        <p:spPr>
          <a:xfrm>
            <a:off x="1626219" y="1423036"/>
            <a:ext cx="287851" cy="177819"/>
          </a:xfrm>
          <a:prstGeom prst="rect">
            <a:avLst/>
          </a:prstGeom>
        </p:spPr>
        <p:txBody>
          <a:bodyPr vert="horz" wrap="square" lIns="0" tIns="9665" rIns="0" bIns="0" rtlCol="0">
            <a:spAutoFit/>
          </a:bodyPr>
          <a:lstStyle/>
          <a:p>
            <a:pPr marL="8405">
              <a:spcBef>
                <a:spcPts val="76"/>
              </a:spcBef>
            </a:pPr>
            <a:r>
              <a:rPr sz="1092" spc="-59" dirty="0">
                <a:latin typeface="Arial"/>
                <a:cs typeface="Arial"/>
              </a:rPr>
              <a:t>H</a:t>
            </a:r>
            <a:r>
              <a:rPr sz="1092" spc="-23" dirty="0">
                <a:latin typeface="Arial"/>
                <a:cs typeface="Arial"/>
              </a:rPr>
              <a:t>i</a:t>
            </a:r>
            <a:r>
              <a:rPr sz="1092" spc="-47" dirty="0">
                <a:latin typeface="Arial"/>
                <a:cs typeface="Arial"/>
              </a:rPr>
              <a:t>g</a:t>
            </a:r>
            <a:r>
              <a:rPr sz="1092" spc="3" dirty="0">
                <a:latin typeface="Arial"/>
                <a:cs typeface="Arial"/>
              </a:rPr>
              <a:t>h</a:t>
            </a:r>
            <a:endParaRPr sz="1092">
              <a:latin typeface="Arial"/>
              <a:cs typeface="Arial"/>
            </a:endParaRPr>
          </a:p>
        </p:txBody>
      </p:sp>
      <p:sp>
        <p:nvSpPr>
          <p:cNvPr id="6" name="object 6"/>
          <p:cNvSpPr txBox="1"/>
          <p:nvPr/>
        </p:nvSpPr>
        <p:spPr>
          <a:xfrm>
            <a:off x="1582612" y="2196241"/>
            <a:ext cx="1593056" cy="358701"/>
          </a:xfrm>
          <a:prstGeom prst="rect">
            <a:avLst/>
          </a:prstGeom>
        </p:spPr>
        <p:txBody>
          <a:bodyPr vert="horz" wrap="square" lIns="0" tIns="9665" rIns="0" bIns="0" rtlCol="0">
            <a:spAutoFit/>
          </a:bodyPr>
          <a:lstStyle/>
          <a:p>
            <a:pPr marL="10086" algn="ctr">
              <a:spcBef>
                <a:spcPts val="76"/>
              </a:spcBef>
            </a:pPr>
            <a:r>
              <a:rPr sz="1092" b="1" spc="-40" dirty="0">
                <a:latin typeface="Arial"/>
                <a:cs typeface="Arial"/>
              </a:rPr>
              <a:t>Richness </a:t>
            </a:r>
            <a:r>
              <a:rPr sz="1092" b="1" spc="-23" dirty="0">
                <a:latin typeface="Arial"/>
                <a:cs typeface="Arial"/>
              </a:rPr>
              <a:t>of</a:t>
            </a:r>
            <a:r>
              <a:rPr sz="1092" b="1" spc="-119" dirty="0">
                <a:latin typeface="Arial"/>
                <a:cs typeface="Arial"/>
              </a:rPr>
              <a:t> </a:t>
            </a:r>
            <a:r>
              <a:rPr sz="1092" b="1" spc="-37" dirty="0">
                <a:latin typeface="Arial"/>
                <a:cs typeface="Arial"/>
              </a:rPr>
              <a:t>Adoption</a:t>
            </a:r>
            <a:endParaRPr sz="1092" dirty="0">
              <a:latin typeface="Arial"/>
              <a:cs typeface="Arial"/>
            </a:endParaRPr>
          </a:p>
          <a:p>
            <a:pPr algn="ctr">
              <a:spcBef>
                <a:spcPts val="80"/>
              </a:spcBef>
            </a:pPr>
            <a:r>
              <a:rPr sz="1092" b="1" i="1" spc="-37" dirty="0">
                <a:latin typeface="Arial"/>
                <a:cs typeface="Arial"/>
              </a:rPr>
              <a:t>Functionality,</a:t>
            </a:r>
            <a:r>
              <a:rPr sz="1092" b="1" i="1" spc="-73" dirty="0">
                <a:latin typeface="Arial"/>
                <a:cs typeface="Arial"/>
              </a:rPr>
              <a:t> </a:t>
            </a:r>
            <a:r>
              <a:rPr sz="1092" b="1" i="1" spc="-37" dirty="0">
                <a:latin typeface="Arial"/>
                <a:cs typeface="Arial"/>
              </a:rPr>
              <a:t>Integration.</a:t>
            </a:r>
            <a:endParaRPr sz="1092" dirty="0">
              <a:latin typeface="Arial"/>
              <a:cs typeface="Arial"/>
            </a:endParaRPr>
          </a:p>
        </p:txBody>
      </p:sp>
      <p:sp>
        <p:nvSpPr>
          <p:cNvPr id="7" name="object 7"/>
          <p:cNvSpPr/>
          <p:nvPr/>
        </p:nvSpPr>
        <p:spPr>
          <a:xfrm>
            <a:off x="2602068" y="1490053"/>
            <a:ext cx="4614022" cy="3134846"/>
          </a:xfrm>
          <a:prstGeom prst="rect">
            <a:avLst/>
          </a:prstGeom>
          <a:blipFill>
            <a:blip r:embed="rId4" cstate="print"/>
            <a:stretch>
              <a:fillRect/>
            </a:stretch>
          </a:blipFill>
        </p:spPr>
        <p:txBody>
          <a:bodyPr wrap="square" lIns="0" tIns="0" rIns="0" bIns="0" rtlCol="0"/>
          <a:lstStyle/>
          <a:p>
            <a:endParaRPr sz="1191"/>
          </a:p>
        </p:txBody>
      </p:sp>
    </p:spTree>
    <p:extLst>
      <p:ext uri="{BB962C8B-B14F-4D97-AF65-F5344CB8AC3E}">
        <p14:creationId xmlns:p14="http://schemas.microsoft.com/office/powerpoint/2010/main" val="32918676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1"/>
            <a:ext cx="9144000" cy="5143501"/>
          </a:xfrm>
          <a:prstGeom prst="rect">
            <a:avLst/>
          </a:prstGeom>
          <a:blipFill>
            <a:blip r:embed="rId3" cstate="print"/>
            <a:stretch>
              <a:fillRect/>
            </a:stretch>
          </a:blipFill>
        </p:spPr>
        <p:txBody>
          <a:bodyPr wrap="square" lIns="0" tIns="0" rIns="0" bIns="0" rtlCol="0"/>
          <a:lstStyle/>
          <a:p>
            <a:endParaRPr sz="1191"/>
          </a:p>
        </p:txBody>
      </p:sp>
      <p:sp>
        <p:nvSpPr>
          <p:cNvPr id="2" name="object 2"/>
          <p:cNvSpPr txBox="1">
            <a:spLocks noGrp="1"/>
          </p:cNvSpPr>
          <p:nvPr>
            <p:ph type="title"/>
          </p:nvPr>
        </p:nvSpPr>
        <p:spPr>
          <a:xfrm>
            <a:off x="1613072" y="38475"/>
            <a:ext cx="3182330" cy="1061329"/>
          </a:xfrm>
          <a:prstGeom prst="rect">
            <a:avLst/>
          </a:prstGeom>
        </p:spPr>
        <p:txBody>
          <a:bodyPr vert="horz" wrap="square" lIns="0" tIns="9665" rIns="0" bIns="0" rtlCol="0" anchor="b">
            <a:spAutoFit/>
          </a:bodyPr>
          <a:lstStyle/>
          <a:p>
            <a:pPr marL="8405">
              <a:spcBef>
                <a:spcPts val="76"/>
              </a:spcBef>
            </a:pPr>
            <a:r>
              <a:rPr sz="1919" spc="20" dirty="0">
                <a:solidFill>
                  <a:srgbClr val="DC5A23"/>
                </a:solidFill>
              </a:rPr>
              <a:t>Maturity </a:t>
            </a:r>
            <a:r>
              <a:rPr sz="1919" spc="26" dirty="0">
                <a:solidFill>
                  <a:srgbClr val="DC5A23"/>
                </a:solidFill>
              </a:rPr>
              <a:t>model </a:t>
            </a:r>
            <a:r>
              <a:rPr sz="1919" spc="3" dirty="0">
                <a:solidFill>
                  <a:srgbClr val="DC5A23"/>
                </a:solidFill>
              </a:rPr>
              <a:t>– </a:t>
            </a:r>
            <a:r>
              <a:rPr sz="1919" spc="17" dirty="0">
                <a:solidFill>
                  <a:srgbClr val="DC5A23"/>
                </a:solidFill>
              </a:rPr>
              <a:t>the</a:t>
            </a:r>
            <a:r>
              <a:rPr sz="1919" spc="70" dirty="0">
                <a:solidFill>
                  <a:srgbClr val="DC5A23"/>
                </a:solidFill>
              </a:rPr>
              <a:t> </a:t>
            </a:r>
            <a:r>
              <a:rPr sz="1919" spc="20" dirty="0">
                <a:solidFill>
                  <a:srgbClr val="DC5A23"/>
                </a:solidFill>
              </a:rPr>
              <a:t>journey</a:t>
            </a:r>
            <a:endParaRPr sz="1919"/>
          </a:p>
        </p:txBody>
      </p:sp>
      <p:sp>
        <p:nvSpPr>
          <p:cNvPr id="3" name="object 3"/>
          <p:cNvSpPr txBox="1"/>
          <p:nvPr/>
        </p:nvSpPr>
        <p:spPr>
          <a:xfrm>
            <a:off x="1626219" y="1423036"/>
            <a:ext cx="287851" cy="177819"/>
          </a:xfrm>
          <a:prstGeom prst="rect">
            <a:avLst/>
          </a:prstGeom>
        </p:spPr>
        <p:txBody>
          <a:bodyPr vert="horz" wrap="square" lIns="0" tIns="9665" rIns="0" bIns="0" rtlCol="0">
            <a:spAutoFit/>
          </a:bodyPr>
          <a:lstStyle/>
          <a:p>
            <a:pPr marL="8405">
              <a:spcBef>
                <a:spcPts val="76"/>
              </a:spcBef>
            </a:pPr>
            <a:r>
              <a:rPr sz="1092" spc="-59" dirty="0">
                <a:latin typeface="Arial"/>
                <a:cs typeface="Arial"/>
              </a:rPr>
              <a:t>H</a:t>
            </a:r>
            <a:r>
              <a:rPr sz="1092" spc="-23" dirty="0">
                <a:latin typeface="Arial"/>
                <a:cs typeface="Arial"/>
              </a:rPr>
              <a:t>i</a:t>
            </a:r>
            <a:r>
              <a:rPr sz="1092" spc="-47" dirty="0">
                <a:latin typeface="Arial"/>
                <a:cs typeface="Arial"/>
              </a:rPr>
              <a:t>g</a:t>
            </a:r>
            <a:r>
              <a:rPr sz="1092" spc="3" dirty="0">
                <a:latin typeface="Arial"/>
                <a:cs typeface="Arial"/>
              </a:rPr>
              <a:t>h</a:t>
            </a:r>
            <a:endParaRPr sz="1092">
              <a:latin typeface="Arial"/>
              <a:cs typeface="Arial"/>
            </a:endParaRPr>
          </a:p>
        </p:txBody>
      </p:sp>
      <p:sp>
        <p:nvSpPr>
          <p:cNvPr id="5" name="object 5"/>
          <p:cNvSpPr txBox="1"/>
          <p:nvPr/>
        </p:nvSpPr>
        <p:spPr>
          <a:xfrm>
            <a:off x="1423174" y="2229859"/>
            <a:ext cx="1859897" cy="358701"/>
          </a:xfrm>
          <a:prstGeom prst="rect">
            <a:avLst/>
          </a:prstGeom>
        </p:spPr>
        <p:txBody>
          <a:bodyPr vert="horz" wrap="square" lIns="0" tIns="9665" rIns="0" bIns="0" rtlCol="0">
            <a:spAutoFit/>
          </a:bodyPr>
          <a:lstStyle/>
          <a:p>
            <a:pPr marL="3362" algn="ctr">
              <a:spcBef>
                <a:spcPts val="76"/>
              </a:spcBef>
            </a:pPr>
            <a:r>
              <a:rPr sz="1092" b="1" spc="-40" dirty="0">
                <a:latin typeface="Arial"/>
                <a:cs typeface="Arial"/>
              </a:rPr>
              <a:t>Richness </a:t>
            </a:r>
            <a:r>
              <a:rPr sz="1092" b="1" spc="-23" dirty="0">
                <a:latin typeface="Arial"/>
                <a:cs typeface="Arial"/>
              </a:rPr>
              <a:t>of</a:t>
            </a:r>
            <a:r>
              <a:rPr sz="1092" b="1" spc="-116" dirty="0">
                <a:latin typeface="Arial"/>
                <a:cs typeface="Arial"/>
              </a:rPr>
              <a:t> </a:t>
            </a:r>
            <a:r>
              <a:rPr sz="1092" b="1" spc="-37" dirty="0">
                <a:latin typeface="Arial"/>
                <a:cs typeface="Arial"/>
              </a:rPr>
              <a:t>Adoption</a:t>
            </a:r>
            <a:endParaRPr sz="1092">
              <a:latin typeface="Arial"/>
              <a:cs typeface="Arial"/>
            </a:endParaRPr>
          </a:p>
          <a:p>
            <a:pPr algn="ctr">
              <a:spcBef>
                <a:spcPts val="80"/>
              </a:spcBef>
            </a:pPr>
            <a:r>
              <a:rPr sz="1092" b="1" i="1" spc="-37" dirty="0">
                <a:latin typeface="Arial"/>
                <a:cs typeface="Arial"/>
              </a:rPr>
              <a:t>Functionality, </a:t>
            </a:r>
            <a:r>
              <a:rPr sz="1092" b="1" i="1" spc="-33" dirty="0">
                <a:latin typeface="Arial"/>
                <a:cs typeface="Arial"/>
              </a:rPr>
              <a:t>Integration,</a:t>
            </a:r>
            <a:r>
              <a:rPr sz="1092" b="1" i="1" spc="-53" dirty="0">
                <a:latin typeface="Arial"/>
                <a:cs typeface="Arial"/>
              </a:rPr>
              <a:t> </a:t>
            </a:r>
            <a:r>
              <a:rPr sz="1092" b="1" i="1" spc="-30" dirty="0">
                <a:latin typeface="Arial"/>
                <a:cs typeface="Arial"/>
              </a:rPr>
              <a:t>etc.</a:t>
            </a:r>
            <a:endParaRPr sz="1092">
              <a:latin typeface="Arial"/>
              <a:cs typeface="Arial"/>
            </a:endParaRPr>
          </a:p>
        </p:txBody>
      </p:sp>
      <p:sp>
        <p:nvSpPr>
          <p:cNvPr id="6" name="object 6"/>
          <p:cNvSpPr/>
          <p:nvPr/>
        </p:nvSpPr>
        <p:spPr>
          <a:xfrm>
            <a:off x="2185148" y="1462368"/>
            <a:ext cx="4614022" cy="3134846"/>
          </a:xfrm>
          <a:prstGeom prst="rect">
            <a:avLst/>
          </a:prstGeom>
          <a:blipFill>
            <a:blip r:embed="rId4" cstate="print"/>
            <a:stretch>
              <a:fillRect/>
            </a:stretch>
          </a:blipFill>
        </p:spPr>
        <p:txBody>
          <a:bodyPr wrap="square" lIns="0" tIns="0" rIns="0" bIns="0" rtlCol="0"/>
          <a:lstStyle/>
          <a:p>
            <a:endParaRPr sz="1191"/>
          </a:p>
        </p:txBody>
      </p:sp>
      <p:sp>
        <p:nvSpPr>
          <p:cNvPr id="7" name="object 7"/>
          <p:cNvSpPr/>
          <p:nvPr/>
        </p:nvSpPr>
        <p:spPr>
          <a:xfrm>
            <a:off x="2395258" y="3143250"/>
            <a:ext cx="1655669" cy="1117787"/>
          </a:xfrm>
          <a:prstGeom prst="rect">
            <a:avLst/>
          </a:prstGeom>
          <a:blipFill>
            <a:blip r:embed="rId5" cstate="print"/>
            <a:stretch>
              <a:fillRect/>
            </a:stretch>
          </a:blipFill>
        </p:spPr>
        <p:txBody>
          <a:bodyPr wrap="square" lIns="0" tIns="0" rIns="0" bIns="0" rtlCol="0"/>
          <a:lstStyle/>
          <a:p>
            <a:endParaRPr sz="1191"/>
          </a:p>
        </p:txBody>
      </p:sp>
      <p:sp>
        <p:nvSpPr>
          <p:cNvPr id="8" name="object 8"/>
          <p:cNvSpPr txBox="1"/>
          <p:nvPr/>
        </p:nvSpPr>
        <p:spPr>
          <a:xfrm>
            <a:off x="1733411" y="3221579"/>
            <a:ext cx="2328863" cy="1633345"/>
          </a:xfrm>
          <a:prstGeom prst="rect">
            <a:avLst/>
          </a:prstGeom>
        </p:spPr>
        <p:txBody>
          <a:bodyPr vert="horz" wrap="square" lIns="0" tIns="9665" rIns="0" bIns="0" rtlCol="0">
            <a:spAutoFit/>
          </a:bodyPr>
          <a:lstStyle/>
          <a:p>
            <a:pPr marL="1010264" indent="-218106">
              <a:spcBef>
                <a:spcPts val="76"/>
              </a:spcBef>
              <a:buChar char="•"/>
              <a:tabLst>
                <a:tab pos="1010264" algn="l"/>
                <a:tab pos="1010684" algn="l"/>
              </a:tabLst>
            </a:pPr>
            <a:r>
              <a:rPr sz="1092" spc="-37" dirty="0">
                <a:latin typeface="Arial"/>
                <a:cs typeface="Arial"/>
              </a:rPr>
              <a:t>Occasional</a:t>
            </a:r>
            <a:r>
              <a:rPr sz="1092" spc="-47" dirty="0">
                <a:latin typeface="Arial"/>
                <a:cs typeface="Arial"/>
              </a:rPr>
              <a:t> </a:t>
            </a:r>
            <a:r>
              <a:rPr sz="1092" spc="-26" dirty="0">
                <a:latin typeface="Arial"/>
                <a:cs typeface="Arial"/>
              </a:rPr>
              <a:t>use</a:t>
            </a:r>
            <a:endParaRPr sz="1092" dirty="0">
              <a:latin typeface="Arial"/>
              <a:cs typeface="Arial"/>
            </a:endParaRPr>
          </a:p>
          <a:p>
            <a:pPr marL="1010264" indent="-218106">
              <a:lnSpc>
                <a:spcPts val="1217"/>
              </a:lnSpc>
              <a:spcBef>
                <a:spcPts val="14"/>
              </a:spcBef>
              <a:buChar char="•"/>
              <a:tabLst>
                <a:tab pos="1010264" algn="l"/>
                <a:tab pos="1010684" algn="l"/>
              </a:tabLst>
            </a:pPr>
            <a:r>
              <a:rPr sz="1092" spc="-33" dirty="0">
                <a:latin typeface="Arial"/>
                <a:cs typeface="Arial"/>
              </a:rPr>
              <a:t>Not well</a:t>
            </a:r>
            <a:r>
              <a:rPr sz="1092" spc="-53" dirty="0">
                <a:latin typeface="Arial"/>
                <a:cs typeface="Arial"/>
              </a:rPr>
              <a:t> </a:t>
            </a:r>
            <a:r>
              <a:rPr sz="1092" spc="-30" dirty="0">
                <a:latin typeface="Arial"/>
                <a:cs typeface="Arial"/>
              </a:rPr>
              <a:t>integrated</a:t>
            </a:r>
            <a:endParaRPr sz="1092" dirty="0">
              <a:latin typeface="Arial"/>
              <a:cs typeface="Arial"/>
            </a:endParaRPr>
          </a:p>
          <a:p>
            <a:pPr marL="1010264" indent="-218106">
              <a:lnSpc>
                <a:spcPts val="1125"/>
              </a:lnSpc>
              <a:buChar char="•"/>
              <a:tabLst>
                <a:tab pos="1010264" algn="l"/>
                <a:tab pos="1010684" algn="l"/>
              </a:tabLst>
            </a:pPr>
            <a:r>
              <a:rPr sz="1092" spc="-26" dirty="0">
                <a:latin typeface="Arial"/>
                <a:cs typeface="Arial"/>
              </a:rPr>
              <a:t>Low</a:t>
            </a:r>
            <a:r>
              <a:rPr sz="1092" spc="-89" dirty="0">
                <a:latin typeface="Arial"/>
                <a:cs typeface="Arial"/>
              </a:rPr>
              <a:t> </a:t>
            </a:r>
            <a:r>
              <a:rPr sz="1092" spc="-30" dirty="0">
                <a:latin typeface="Arial"/>
                <a:cs typeface="Arial"/>
              </a:rPr>
              <a:t>functionality</a:t>
            </a:r>
            <a:endParaRPr sz="1092" dirty="0">
              <a:latin typeface="Arial"/>
              <a:cs typeface="Arial"/>
            </a:endParaRPr>
          </a:p>
          <a:p>
            <a:pPr marL="1010264" indent="-218106">
              <a:lnSpc>
                <a:spcPts val="1217"/>
              </a:lnSpc>
              <a:buChar char="•"/>
              <a:tabLst>
                <a:tab pos="1010264" algn="l"/>
                <a:tab pos="1010684" algn="l"/>
              </a:tabLst>
            </a:pPr>
            <a:r>
              <a:rPr sz="1092" spc="-26" dirty="0">
                <a:latin typeface="Arial"/>
                <a:cs typeface="Arial"/>
              </a:rPr>
              <a:t>Low</a:t>
            </a:r>
            <a:r>
              <a:rPr sz="1092" spc="-89" dirty="0">
                <a:latin typeface="Arial"/>
                <a:cs typeface="Arial"/>
              </a:rPr>
              <a:t> </a:t>
            </a:r>
            <a:r>
              <a:rPr sz="1092" spc="-47" dirty="0">
                <a:latin typeface="Arial"/>
                <a:cs typeface="Arial"/>
              </a:rPr>
              <a:t>measurement</a:t>
            </a:r>
            <a:endParaRPr sz="1092" dirty="0">
              <a:latin typeface="Arial"/>
              <a:cs typeface="Arial"/>
            </a:endParaRPr>
          </a:p>
          <a:p>
            <a:pPr marL="407216" algn="ctr">
              <a:lnSpc>
                <a:spcPts val="1184"/>
              </a:lnSpc>
              <a:spcBef>
                <a:spcPts val="80"/>
              </a:spcBef>
            </a:pPr>
            <a:r>
              <a:rPr sz="1092" spc="-30" dirty="0">
                <a:latin typeface="Arial"/>
                <a:cs typeface="Arial"/>
              </a:rPr>
              <a:t>and </a:t>
            </a:r>
            <a:r>
              <a:rPr sz="1092" spc="-33" dirty="0">
                <a:latin typeface="Arial"/>
                <a:cs typeface="Arial"/>
              </a:rPr>
              <a:t>analysis</a:t>
            </a:r>
            <a:r>
              <a:rPr sz="1092" spc="-103" dirty="0">
                <a:latin typeface="Arial"/>
                <a:cs typeface="Arial"/>
              </a:rPr>
              <a:t> </a:t>
            </a:r>
            <a:r>
              <a:rPr sz="1092" spc="-30" dirty="0">
                <a:latin typeface="Arial"/>
                <a:cs typeface="Arial"/>
              </a:rPr>
              <a:t>capability</a:t>
            </a:r>
            <a:endParaRPr sz="1092" dirty="0">
              <a:latin typeface="Arial"/>
              <a:cs typeface="Arial"/>
            </a:endParaRPr>
          </a:p>
          <a:p>
            <a:pPr marL="1010264" indent="-218106">
              <a:lnSpc>
                <a:spcPts val="1184"/>
              </a:lnSpc>
              <a:buChar char="•"/>
              <a:tabLst>
                <a:tab pos="1010264" algn="l"/>
                <a:tab pos="1010684" algn="l"/>
              </a:tabLst>
            </a:pPr>
            <a:r>
              <a:rPr sz="1092" spc="-37" dirty="0">
                <a:latin typeface="Arial"/>
                <a:cs typeface="Arial"/>
              </a:rPr>
              <a:t>Low-hanging</a:t>
            </a:r>
            <a:r>
              <a:rPr sz="1092" spc="-83" dirty="0">
                <a:latin typeface="Arial"/>
                <a:cs typeface="Arial"/>
              </a:rPr>
              <a:t> </a:t>
            </a:r>
            <a:r>
              <a:rPr sz="1092" spc="-30" dirty="0">
                <a:latin typeface="Arial"/>
                <a:cs typeface="Arial"/>
              </a:rPr>
              <a:t>benefits</a:t>
            </a:r>
            <a:endParaRPr sz="1092" dirty="0">
              <a:latin typeface="Arial"/>
              <a:cs typeface="Arial"/>
            </a:endParaRPr>
          </a:p>
          <a:p>
            <a:pPr>
              <a:lnSpc>
                <a:spcPct val="100000"/>
              </a:lnSpc>
            </a:pPr>
            <a:endParaRPr sz="1191" dirty="0">
              <a:latin typeface="Times New Roman"/>
              <a:cs typeface="Times New Roman"/>
            </a:endParaRPr>
          </a:p>
          <a:p>
            <a:pPr marL="8405">
              <a:spcBef>
                <a:spcPts val="959"/>
              </a:spcBef>
            </a:pPr>
            <a:r>
              <a:rPr sz="1092" spc="-43" dirty="0">
                <a:latin typeface="Arial"/>
                <a:cs typeface="Arial"/>
              </a:rPr>
              <a:t>Low</a:t>
            </a:r>
            <a:endParaRPr sz="1092" dirty="0">
              <a:latin typeface="Arial"/>
              <a:cs typeface="Arial"/>
            </a:endParaRPr>
          </a:p>
          <a:p>
            <a:pPr marL="485381" algn="ctr">
              <a:spcBef>
                <a:spcPts val="344"/>
              </a:spcBef>
            </a:pPr>
            <a:r>
              <a:rPr sz="1092" spc="-26" dirty="0">
                <a:latin typeface="Arial"/>
                <a:cs typeface="Arial"/>
              </a:rPr>
              <a:t>Low </a:t>
            </a:r>
            <a:r>
              <a:rPr sz="1092" b="1" spc="-37" dirty="0">
                <a:latin typeface="Arial"/>
                <a:cs typeface="Arial"/>
              </a:rPr>
              <a:t>Breadth </a:t>
            </a:r>
            <a:r>
              <a:rPr sz="1092" b="1" spc="-23" dirty="0">
                <a:latin typeface="Arial"/>
                <a:cs typeface="Arial"/>
              </a:rPr>
              <a:t>of</a:t>
            </a:r>
            <a:r>
              <a:rPr sz="1092" b="1" spc="-232" dirty="0">
                <a:latin typeface="Arial"/>
                <a:cs typeface="Arial"/>
              </a:rPr>
              <a:t> </a:t>
            </a:r>
            <a:r>
              <a:rPr sz="1092" b="1" spc="-37" dirty="0">
                <a:latin typeface="Arial"/>
                <a:cs typeface="Arial"/>
              </a:rPr>
              <a:t>Adoption </a:t>
            </a:r>
            <a:r>
              <a:rPr sz="1092" spc="-30" dirty="0">
                <a:latin typeface="Arial"/>
                <a:cs typeface="Arial"/>
              </a:rPr>
              <a:t>High</a:t>
            </a:r>
            <a:endParaRPr sz="1092" dirty="0">
              <a:latin typeface="Arial"/>
              <a:cs typeface="Arial"/>
            </a:endParaRPr>
          </a:p>
        </p:txBody>
      </p:sp>
      <p:sp>
        <p:nvSpPr>
          <p:cNvPr id="9" name="object 9"/>
          <p:cNvSpPr/>
          <p:nvPr/>
        </p:nvSpPr>
        <p:spPr>
          <a:xfrm>
            <a:off x="5202331" y="1580029"/>
            <a:ext cx="1924610" cy="1117787"/>
          </a:xfrm>
          <a:prstGeom prst="rect">
            <a:avLst/>
          </a:prstGeom>
          <a:blipFill>
            <a:blip r:embed="rId6" cstate="print"/>
            <a:stretch>
              <a:fillRect/>
            </a:stretch>
          </a:blipFill>
        </p:spPr>
        <p:txBody>
          <a:bodyPr wrap="square" lIns="0" tIns="0" rIns="0" bIns="0" rtlCol="0"/>
          <a:lstStyle/>
          <a:p>
            <a:endParaRPr sz="1191"/>
          </a:p>
        </p:txBody>
      </p:sp>
      <p:sp>
        <p:nvSpPr>
          <p:cNvPr id="10" name="object 10"/>
          <p:cNvSpPr txBox="1"/>
          <p:nvPr/>
        </p:nvSpPr>
        <p:spPr>
          <a:xfrm>
            <a:off x="5321351" y="1649954"/>
            <a:ext cx="1555657" cy="639484"/>
          </a:xfrm>
          <a:prstGeom prst="rect">
            <a:avLst/>
          </a:prstGeom>
        </p:spPr>
        <p:txBody>
          <a:bodyPr vert="horz" wrap="square" lIns="0" tIns="9665" rIns="0" bIns="0" rtlCol="0">
            <a:spAutoFit/>
          </a:bodyPr>
          <a:lstStyle/>
          <a:p>
            <a:pPr marL="226511" indent="-218106">
              <a:spcBef>
                <a:spcPts val="76"/>
              </a:spcBef>
              <a:buChar char="•"/>
              <a:tabLst>
                <a:tab pos="226511" algn="l"/>
                <a:tab pos="226931" algn="l"/>
              </a:tabLst>
            </a:pPr>
            <a:r>
              <a:rPr sz="1092" spc="-33" dirty="0">
                <a:latin typeface="Arial"/>
                <a:cs typeface="Arial"/>
              </a:rPr>
              <a:t>Clinical</a:t>
            </a:r>
            <a:r>
              <a:rPr sz="1092" spc="-83" dirty="0">
                <a:latin typeface="Arial"/>
                <a:cs typeface="Arial"/>
              </a:rPr>
              <a:t> </a:t>
            </a:r>
            <a:r>
              <a:rPr sz="1092" spc="-37" dirty="0">
                <a:latin typeface="Arial"/>
                <a:cs typeface="Arial"/>
              </a:rPr>
              <a:t>Transformation</a:t>
            </a:r>
            <a:endParaRPr sz="1092">
              <a:latin typeface="Arial"/>
              <a:cs typeface="Arial"/>
            </a:endParaRPr>
          </a:p>
          <a:p>
            <a:pPr marL="226511" indent="-218106">
              <a:lnSpc>
                <a:spcPts val="1217"/>
              </a:lnSpc>
              <a:spcBef>
                <a:spcPts val="80"/>
              </a:spcBef>
              <a:buChar char="•"/>
              <a:tabLst>
                <a:tab pos="226511" algn="l"/>
                <a:tab pos="226931" algn="l"/>
              </a:tabLst>
            </a:pPr>
            <a:r>
              <a:rPr sz="1092" spc="-26" dirty="0">
                <a:latin typeface="Arial"/>
                <a:cs typeface="Arial"/>
              </a:rPr>
              <a:t>Fully</a:t>
            </a:r>
            <a:r>
              <a:rPr sz="1092" spc="-63" dirty="0">
                <a:latin typeface="Arial"/>
                <a:cs typeface="Arial"/>
              </a:rPr>
              <a:t> </a:t>
            </a:r>
            <a:r>
              <a:rPr sz="1092" spc="-30" dirty="0">
                <a:latin typeface="Arial"/>
                <a:cs typeface="Arial"/>
              </a:rPr>
              <a:t>integrated</a:t>
            </a:r>
            <a:endParaRPr sz="1092">
              <a:latin typeface="Arial"/>
              <a:cs typeface="Arial"/>
            </a:endParaRPr>
          </a:p>
          <a:p>
            <a:pPr marL="226511" indent="-218106">
              <a:lnSpc>
                <a:spcPts val="1125"/>
              </a:lnSpc>
              <a:buChar char="•"/>
              <a:tabLst>
                <a:tab pos="226511" algn="l"/>
                <a:tab pos="226931" algn="l"/>
              </a:tabLst>
            </a:pPr>
            <a:r>
              <a:rPr sz="1092" spc="-40" dirty="0">
                <a:latin typeface="Arial"/>
                <a:cs typeface="Arial"/>
              </a:rPr>
              <a:t>Advanced</a:t>
            </a:r>
            <a:r>
              <a:rPr sz="1092" spc="-80" dirty="0">
                <a:latin typeface="Arial"/>
                <a:cs typeface="Arial"/>
              </a:rPr>
              <a:t> </a:t>
            </a:r>
            <a:r>
              <a:rPr sz="1092" spc="-30" dirty="0">
                <a:latin typeface="Arial"/>
                <a:cs typeface="Arial"/>
              </a:rPr>
              <a:t>functionality</a:t>
            </a:r>
            <a:endParaRPr sz="1092">
              <a:latin typeface="Arial"/>
              <a:cs typeface="Arial"/>
            </a:endParaRPr>
          </a:p>
          <a:p>
            <a:pPr marL="226511" indent="-218106">
              <a:lnSpc>
                <a:spcPts val="1217"/>
              </a:lnSpc>
              <a:buChar char="•"/>
              <a:tabLst>
                <a:tab pos="226511" algn="l"/>
                <a:tab pos="226931" algn="l"/>
              </a:tabLst>
            </a:pPr>
            <a:r>
              <a:rPr sz="1092" spc="-30" dirty="0">
                <a:latin typeface="Arial"/>
                <a:cs typeface="Arial"/>
              </a:rPr>
              <a:t>Data drives</a:t>
            </a:r>
            <a:r>
              <a:rPr sz="1092" spc="-106" dirty="0">
                <a:latin typeface="Arial"/>
                <a:cs typeface="Arial"/>
              </a:rPr>
              <a:t> </a:t>
            </a:r>
            <a:r>
              <a:rPr sz="1092" spc="-26" dirty="0">
                <a:latin typeface="Arial"/>
                <a:cs typeface="Arial"/>
              </a:rPr>
              <a:t>quality</a:t>
            </a:r>
            <a:endParaRPr sz="1092">
              <a:latin typeface="Arial"/>
              <a:cs typeface="Arial"/>
            </a:endParaRPr>
          </a:p>
        </p:txBody>
      </p:sp>
      <p:sp>
        <p:nvSpPr>
          <p:cNvPr id="11" name="object 11"/>
          <p:cNvSpPr txBox="1"/>
          <p:nvPr/>
        </p:nvSpPr>
        <p:spPr>
          <a:xfrm>
            <a:off x="5248540" y="2280286"/>
            <a:ext cx="1378324" cy="317536"/>
          </a:xfrm>
          <a:prstGeom prst="rect">
            <a:avLst/>
          </a:prstGeom>
        </p:spPr>
        <p:txBody>
          <a:bodyPr vert="horz" wrap="square" lIns="0" tIns="9665" rIns="0" bIns="0" rtlCol="0">
            <a:spAutoFit/>
          </a:bodyPr>
          <a:lstStyle/>
          <a:p>
            <a:pPr marL="8405">
              <a:lnSpc>
                <a:spcPts val="1217"/>
              </a:lnSpc>
              <a:spcBef>
                <a:spcPts val="76"/>
              </a:spcBef>
            </a:pPr>
            <a:r>
              <a:rPr sz="1092" spc="-40" dirty="0">
                <a:latin typeface="Arial"/>
                <a:cs typeface="Arial"/>
              </a:rPr>
              <a:t>improvement</a:t>
            </a:r>
            <a:endParaRPr sz="1092">
              <a:latin typeface="Arial"/>
              <a:cs typeface="Arial"/>
            </a:endParaRPr>
          </a:p>
          <a:p>
            <a:pPr marL="299633" indent="-218526">
              <a:lnSpc>
                <a:spcPts val="1217"/>
              </a:lnSpc>
              <a:buChar char="•"/>
              <a:tabLst>
                <a:tab pos="299213" algn="l"/>
                <a:tab pos="300053" algn="l"/>
              </a:tabLst>
            </a:pPr>
            <a:r>
              <a:rPr sz="1092" spc="-40" dirty="0">
                <a:latin typeface="Arial"/>
                <a:cs typeface="Arial"/>
              </a:rPr>
              <a:t>Maximum</a:t>
            </a:r>
            <a:r>
              <a:rPr sz="1092" spc="-132" dirty="0">
                <a:latin typeface="Arial"/>
                <a:cs typeface="Arial"/>
              </a:rPr>
              <a:t> </a:t>
            </a:r>
            <a:r>
              <a:rPr sz="1092" spc="-30" dirty="0">
                <a:latin typeface="Arial"/>
                <a:cs typeface="Arial"/>
              </a:rPr>
              <a:t>Benefits</a:t>
            </a:r>
            <a:endParaRPr sz="1092">
              <a:latin typeface="Arial"/>
              <a:cs typeface="Arial"/>
            </a:endParaRPr>
          </a:p>
        </p:txBody>
      </p:sp>
      <p:sp>
        <p:nvSpPr>
          <p:cNvPr id="12" name="object 12"/>
          <p:cNvSpPr txBox="1"/>
          <p:nvPr/>
        </p:nvSpPr>
        <p:spPr>
          <a:xfrm>
            <a:off x="2273422" y="1564483"/>
            <a:ext cx="2065385" cy="434077"/>
          </a:xfrm>
          <a:prstGeom prst="rect">
            <a:avLst/>
          </a:prstGeom>
        </p:spPr>
        <p:txBody>
          <a:bodyPr vert="horz" wrap="square" lIns="0" tIns="7985" rIns="0" bIns="0" rtlCol="0">
            <a:spAutoFit/>
          </a:bodyPr>
          <a:lstStyle/>
          <a:p>
            <a:pPr marL="8405" marR="3362">
              <a:lnSpc>
                <a:spcPct val="101600"/>
              </a:lnSpc>
              <a:spcBef>
                <a:spcPts val="63"/>
              </a:spcBef>
            </a:pPr>
            <a:r>
              <a:rPr sz="1357" spc="17" dirty="0">
                <a:solidFill>
                  <a:srgbClr val="5E6167"/>
                </a:solidFill>
                <a:latin typeface="Arial"/>
                <a:cs typeface="Arial"/>
              </a:rPr>
              <a:t>Adoption </a:t>
            </a:r>
            <a:r>
              <a:rPr sz="1357" spc="7" dirty="0">
                <a:solidFill>
                  <a:srgbClr val="5E6167"/>
                </a:solidFill>
                <a:latin typeface="Arial"/>
                <a:cs typeface="Arial"/>
              </a:rPr>
              <a:t>is </a:t>
            </a:r>
            <a:r>
              <a:rPr sz="1357" spc="10" dirty="0">
                <a:solidFill>
                  <a:srgbClr val="5E6167"/>
                </a:solidFill>
                <a:latin typeface="Arial"/>
                <a:cs typeface="Arial"/>
              </a:rPr>
              <a:t>a </a:t>
            </a:r>
            <a:r>
              <a:rPr sz="1357" spc="17" dirty="0">
                <a:solidFill>
                  <a:srgbClr val="5E6167"/>
                </a:solidFill>
                <a:latin typeface="Arial"/>
                <a:cs typeface="Arial"/>
              </a:rPr>
              <a:t>process, not  an </a:t>
            </a:r>
            <a:r>
              <a:rPr sz="1357" spc="20" dirty="0">
                <a:solidFill>
                  <a:srgbClr val="5E6167"/>
                </a:solidFill>
                <a:latin typeface="Arial"/>
                <a:cs typeface="Arial"/>
              </a:rPr>
              <a:t>end</a:t>
            </a:r>
            <a:r>
              <a:rPr sz="1357" spc="30" dirty="0">
                <a:solidFill>
                  <a:srgbClr val="5E6167"/>
                </a:solidFill>
                <a:latin typeface="Arial"/>
                <a:cs typeface="Arial"/>
              </a:rPr>
              <a:t> </a:t>
            </a:r>
            <a:r>
              <a:rPr sz="1357" spc="17" dirty="0">
                <a:solidFill>
                  <a:srgbClr val="5E6167"/>
                </a:solidFill>
                <a:latin typeface="Arial"/>
                <a:cs typeface="Arial"/>
              </a:rPr>
              <a:t>state</a:t>
            </a:r>
            <a:endParaRPr sz="1357">
              <a:latin typeface="Arial"/>
              <a:cs typeface="Arial"/>
            </a:endParaRPr>
          </a:p>
        </p:txBody>
      </p:sp>
    </p:spTree>
    <p:extLst>
      <p:ext uri="{BB962C8B-B14F-4D97-AF65-F5344CB8AC3E}">
        <p14:creationId xmlns:p14="http://schemas.microsoft.com/office/powerpoint/2010/main" val="1804775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0" y="0"/>
            <a:ext cx="9144000" cy="5143500"/>
          </a:xfrm>
          <a:prstGeom prst="rect">
            <a:avLst/>
          </a:prstGeom>
          <a:blipFill>
            <a:blip r:embed="rId3" cstate="print"/>
            <a:stretch>
              <a:fillRect/>
            </a:stretch>
          </a:blipFill>
        </p:spPr>
        <p:txBody>
          <a:bodyPr wrap="square" lIns="0" tIns="0" rIns="0" bIns="0" rtlCol="0"/>
          <a:lstStyle/>
          <a:p>
            <a:endParaRPr sz="1191"/>
          </a:p>
        </p:txBody>
      </p:sp>
      <p:sp>
        <p:nvSpPr>
          <p:cNvPr id="2" name="object 2"/>
          <p:cNvSpPr txBox="1">
            <a:spLocks noGrp="1"/>
          </p:cNvSpPr>
          <p:nvPr>
            <p:ph type="title"/>
          </p:nvPr>
        </p:nvSpPr>
        <p:spPr>
          <a:xfrm>
            <a:off x="1613072" y="720188"/>
            <a:ext cx="5959568" cy="614940"/>
          </a:xfrm>
          <a:prstGeom prst="rect">
            <a:avLst/>
          </a:prstGeom>
        </p:spPr>
        <p:txBody>
          <a:bodyPr vert="horz" wrap="square" lIns="0" tIns="24793" rIns="0" bIns="0" rtlCol="0" anchor="b">
            <a:spAutoFit/>
          </a:bodyPr>
          <a:lstStyle/>
          <a:p>
            <a:pPr marL="8405" marR="3362">
              <a:lnSpc>
                <a:spcPts val="2250"/>
              </a:lnSpc>
              <a:spcBef>
                <a:spcPts val="195"/>
              </a:spcBef>
            </a:pPr>
            <a:r>
              <a:rPr sz="1919" spc="20" dirty="0">
                <a:solidFill>
                  <a:srgbClr val="DC5A23"/>
                </a:solidFill>
              </a:rPr>
              <a:t>Maturity </a:t>
            </a:r>
            <a:r>
              <a:rPr sz="1919" spc="26" dirty="0">
                <a:solidFill>
                  <a:srgbClr val="DC5A23"/>
                </a:solidFill>
              </a:rPr>
              <a:t>model </a:t>
            </a:r>
            <a:r>
              <a:rPr sz="1919" spc="3" dirty="0">
                <a:solidFill>
                  <a:srgbClr val="DC5A23"/>
                </a:solidFill>
              </a:rPr>
              <a:t>– </a:t>
            </a:r>
            <a:r>
              <a:rPr sz="1919" spc="23" dirty="0">
                <a:solidFill>
                  <a:srgbClr val="DC5A23"/>
                </a:solidFill>
              </a:rPr>
              <a:t>Stages </a:t>
            </a:r>
            <a:r>
              <a:rPr sz="1919" spc="14" dirty="0">
                <a:solidFill>
                  <a:srgbClr val="DC5A23"/>
                </a:solidFill>
              </a:rPr>
              <a:t>of </a:t>
            </a:r>
            <a:r>
              <a:rPr sz="1919" spc="26" dirty="0">
                <a:solidFill>
                  <a:srgbClr val="DC5A23"/>
                </a:solidFill>
              </a:rPr>
              <a:t>EHR </a:t>
            </a:r>
            <a:r>
              <a:rPr sz="1919" spc="20" dirty="0">
                <a:solidFill>
                  <a:srgbClr val="DC5A23"/>
                </a:solidFill>
              </a:rPr>
              <a:t>adoption </a:t>
            </a:r>
            <a:r>
              <a:rPr sz="1919" spc="7" dirty="0">
                <a:solidFill>
                  <a:srgbClr val="DC5A23"/>
                </a:solidFill>
              </a:rPr>
              <a:t>&amp; </a:t>
            </a:r>
            <a:r>
              <a:rPr sz="1919" spc="26" dirty="0">
                <a:solidFill>
                  <a:srgbClr val="DC5A23"/>
                </a:solidFill>
              </a:rPr>
              <a:t>expected  </a:t>
            </a:r>
            <a:r>
              <a:rPr sz="1919" spc="20" dirty="0">
                <a:solidFill>
                  <a:srgbClr val="DC5A23"/>
                </a:solidFill>
              </a:rPr>
              <a:t>benefits</a:t>
            </a:r>
            <a:endParaRPr sz="1919"/>
          </a:p>
        </p:txBody>
      </p:sp>
      <p:sp>
        <p:nvSpPr>
          <p:cNvPr id="3" name="object 3"/>
          <p:cNvSpPr txBox="1"/>
          <p:nvPr/>
        </p:nvSpPr>
        <p:spPr>
          <a:xfrm>
            <a:off x="1626219" y="1423036"/>
            <a:ext cx="287851" cy="177819"/>
          </a:xfrm>
          <a:prstGeom prst="rect">
            <a:avLst/>
          </a:prstGeom>
        </p:spPr>
        <p:txBody>
          <a:bodyPr vert="horz" wrap="square" lIns="0" tIns="9665" rIns="0" bIns="0" rtlCol="0">
            <a:spAutoFit/>
          </a:bodyPr>
          <a:lstStyle/>
          <a:p>
            <a:pPr marL="8405">
              <a:spcBef>
                <a:spcPts val="76"/>
              </a:spcBef>
            </a:pPr>
            <a:r>
              <a:rPr sz="1092" spc="-59" dirty="0">
                <a:latin typeface="Arial"/>
                <a:cs typeface="Arial"/>
              </a:rPr>
              <a:t>H</a:t>
            </a:r>
            <a:r>
              <a:rPr sz="1092" spc="-23" dirty="0">
                <a:latin typeface="Arial"/>
                <a:cs typeface="Arial"/>
              </a:rPr>
              <a:t>i</a:t>
            </a:r>
            <a:r>
              <a:rPr sz="1092" spc="-47" dirty="0">
                <a:latin typeface="Arial"/>
                <a:cs typeface="Arial"/>
              </a:rPr>
              <a:t>g</a:t>
            </a:r>
            <a:r>
              <a:rPr sz="1092" spc="3" dirty="0">
                <a:latin typeface="Arial"/>
                <a:cs typeface="Arial"/>
              </a:rPr>
              <a:t>h</a:t>
            </a:r>
            <a:endParaRPr sz="1092">
              <a:latin typeface="Arial"/>
              <a:cs typeface="Arial"/>
            </a:endParaRPr>
          </a:p>
        </p:txBody>
      </p:sp>
      <p:sp>
        <p:nvSpPr>
          <p:cNvPr id="5" name="object 5"/>
          <p:cNvSpPr txBox="1"/>
          <p:nvPr/>
        </p:nvSpPr>
        <p:spPr>
          <a:xfrm>
            <a:off x="1309570" y="2658484"/>
            <a:ext cx="1900916" cy="358701"/>
          </a:xfrm>
          <a:prstGeom prst="rect">
            <a:avLst/>
          </a:prstGeom>
        </p:spPr>
        <p:txBody>
          <a:bodyPr vert="horz" wrap="square" lIns="0" tIns="9665" rIns="0" bIns="0" rtlCol="0">
            <a:spAutoFit/>
          </a:bodyPr>
          <a:lstStyle/>
          <a:p>
            <a:pPr marR="70181" algn="ctr">
              <a:spcBef>
                <a:spcPts val="76"/>
              </a:spcBef>
            </a:pPr>
            <a:r>
              <a:rPr sz="1092" b="1" spc="-40" dirty="0">
                <a:latin typeface="Arial"/>
                <a:cs typeface="Arial"/>
              </a:rPr>
              <a:t>Richness </a:t>
            </a:r>
            <a:r>
              <a:rPr sz="1092" b="1" spc="-23" dirty="0">
                <a:latin typeface="Arial"/>
                <a:cs typeface="Arial"/>
              </a:rPr>
              <a:t>of</a:t>
            </a:r>
            <a:r>
              <a:rPr sz="1092" b="1" spc="-116" dirty="0">
                <a:latin typeface="Arial"/>
                <a:cs typeface="Arial"/>
              </a:rPr>
              <a:t> </a:t>
            </a:r>
            <a:r>
              <a:rPr sz="1092" b="1" spc="-37" dirty="0">
                <a:latin typeface="Arial"/>
                <a:cs typeface="Arial"/>
              </a:rPr>
              <a:t>Adoption</a:t>
            </a:r>
            <a:endParaRPr sz="1092" dirty="0">
              <a:latin typeface="Arial"/>
              <a:cs typeface="Arial"/>
            </a:endParaRPr>
          </a:p>
          <a:p>
            <a:pPr algn="ctr">
              <a:spcBef>
                <a:spcPts val="80"/>
              </a:spcBef>
            </a:pPr>
            <a:r>
              <a:rPr lang="en-US" sz="1092" b="1" i="1" spc="-37" dirty="0">
                <a:latin typeface="Arial"/>
                <a:cs typeface="Arial"/>
              </a:rPr>
              <a:t>F</a:t>
            </a:r>
            <a:r>
              <a:rPr sz="1092" b="1" i="1" spc="-37" dirty="0">
                <a:latin typeface="Arial"/>
                <a:cs typeface="Arial"/>
              </a:rPr>
              <a:t>unctionality, </a:t>
            </a:r>
            <a:r>
              <a:rPr sz="1092" b="1" i="1" spc="-33" dirty="0">
                <a:latin typeface="Arial"/>
                <a:cs typeface="Arial"/>
              </a:rPr>
              <a:t>Integration,</a:t>
            </a:r>
            <a:r>
              <a:rPr sz="1092" b="1" i="1" spc="-47" dirty="0">
                <a:latin typeface="Arial"/>
                <a:cs typeface="Arial"/>
              </a:rPr>
              <a:t> </a:t>
            </a:r>
            <a:r>
              <a:rPr sz="1092" b="1" i="1" spc="-30" dirty="0">
                <a:latin typeface="Arial"/>
                <a:cs typeface="Arial"/>
              </a:rPr>
              <a:t>etc.</a:t>
            </a:r>
            <a:endParaRPr sz="1092" dirty="0">
              <a:latin typeface="Arial"/>
              <a:cs typeface="Arial"/>
            </a:endParaRPr>
          </a:p>
        </p:txBody>
      </p:sp>
      <p:sp>
        <p:nvSpPr>
          <p:cNvPr id="6" name="object 6"/>
          <p:cNvSpPr/>
          <p:nvPr/>
        </p:nvSpPr>
        <p:spPr>
          <a:xfrm>
            <a:off x="2185148" y="1462368"/>
            <a:ext cx="4614022" cy="3134846"/>
          </a:xfrm>
          <a:prstGeom prst="rect">
            <a:avLst/>
          </a:prstGeom>
          <a:blipFill>
            <a:blip r:embed="rId4" cstate="print"/>
            <a:stretch>
              <a:fillRect/>
            </a:stretch>
          </a:blipFill>
        </p:spPr>
        <p:txBody>
          <a:bodyPr wrap="square" lIns="0" tIns="0" rIns="0" bIns="0" rtlCol="0"/>
          <a:lstStyle/>
          <a:p>
            <a:endParaRPr sz="1191"/>
          </a:p>
        </p:txBody>
      </p:sp>
      <p:sp>
        <p:nvSpPr>
          <p:cNvPr id="7" name="object 7"/>
          <p:cNvSpPr/>
          <p:nvPr/>
        </p:nvSpPr>
        <p:spPr>
          <a:xfrm>
            <a:off x="2395258" y="3689537"/>
            <a:ext cx="1975037" cy="680757"/>
          </a:xfrm>
          <a:prstGeom prst="rect">
            <a:avLst/>
          </a:prstGeom>
          <a:blipFill>
            <a:blip r:embed="rId5" cstate="print"/>
            <a:stretch>
              <a:fillRect/>
            </a:stretch>
          </a:blipFill>
        </p:spPr>
        <p:txBody>
          <a:bodyPr wrap="square" lIns="0" tIns="0" rIns="0" bIns="0" rtlCol="0"/>
          <a:lstStyle/>
          <a:p>
            <a:endParaRPr sz="1191"/>
          </a:p>
        </p:txBody>
      </p:sp>
      <p:sp>
        <p:nvSpPr>
          <p:cNvPr id="8" name="object 8"/>
          <p:cNvSpPr txBox="1"/>
          <p:nvPr/>
        </p:nvSpPr>
        <p:spPr>
          <a:xfrm>
            <a:off x="1733411" y="3767866"/>
            <a:ext cx="2354076" cy="1074090"/>
          </a:xfrm>
          <a:prstGeom prst="rect">
            <a:avLst/>
          </a:prstGeom>
        </p:spPr>
        <p:txBody>
          <a:bodyPr vert="horz" wrap="square" lIns="0" tIns="9665" rIns="0" bIns="0" rtlCol="0">
            <a:spAutoFit/>
          </a:bodyPr>
          <a:lstStyle/>
          <a:p>
            <a:pPr marL="719036">
              <a:spcBef>
                <a:spcPts val="76"/>
              </a:spcBef>
            </a:pPr>
            <a:r>
              <a:rPr sz="1092" spc="-40" dirty="0">
                <a:latin typeface="Arial"/>
                <a:cs typeface="Arial"/>
              </a:rPr>
              <a:t>Examples:</a:t>
            </a:r>
            <a:endParaRPr sz="1092">
              <a:latin typeface="Arial"/>
              <a:cs typeface="Arial"/>
            </a:endParaRPr>
          </a:p>
          <a:p>
            <a:pPr marL="1010264" indent="-218106">
              <a:lnSpc>
                <a:spcPts val="1217"/>
              </a:lnSpc>
              <a:spcBef>
                <a:spcPts val="14"/>
              </a:spcBef>
              <a:buChar char="•"/>
              <a:tabLst>
                <a:tab pos="1010264" algn="l"/>
                <a:tab pos="1010684" algn="l"/>
              </a:tabLst>
            </a:pPr>
            <a:r>
              <a:rPr sz="1092" spc="-30" dirty="0">
                <a:latin typeface="Arial"/>
                <a:cs typeface="Arial"/>
              </a:rPr>
              <a:t>DI </a:t>
            </a:r>
            <a:r>
              <a:rPr sz="1092" spc="-20" dirty="0">
                <a:latin typeface="Arial"/>
                <a:cs typeface="Arial"/>
              </a:rPr>
              <a:t>Film</a:t>
            </a:r>
            <a:r>
              <a:rPr sz="1092" spc="-99" dirty="0">
                <a:latin typeface="Arial"/>
                <a:cs typeface="Arial"/>
              </a:rPr>
              <a:t> </a:t>
            </a:r>
            <a:r>
              <a:rPr sz="1092" spc="-33" dirty="0">
                <a:latin typeface="Arial"/>
                <a:cs typeface="Arial"/>
              </a:rPr>
              <a:t>Costs</a:t>
            </a:r>
            <a:endParaRPr sz="1092">
              <a:latin typeface="Arial"/>
              <a:cs typeface="Arial"/>
            </a:endParaRPr>
          </a:p>
          <a:p>
            <a:pPr marL="1010264" indent="-218106">
              <a:lnSpc>
                <a:spcPts val="1217"/>
              </a:lnSpc>
              <a:buChar char="•"/>
              <a:tabLst>
                <a:tab pos="1010264" algn="l"/>
                <a:tab pos="1010684" algn="l"/>
              </a:tabLst>
            </a:pPr>
            <a:r>
              <a:rPr sz="1092" spc="-26" dirty="0">
                <a:latin typeface="Arial"/>
                <a:cs typeface="Arial"/>
              </a:rPr>
              <a:t>Filling </a:t>
            </a:r>
            <a:r>
              <a:rPr sz="1092" spc="-30" dirty="0">
                <a:latin typeface="Arial"/>
                <a:cs typeface="Arial"/>
              </a:rPr>
              <a:t>information</a:t>
            </a:r>
            <a:r>
              <a:rPr sz="1092" spc="-139" dirty="0">
                <a:latin typeface="Arial"/>
                <a:cs typeface="Arial"/>
              </a:rPr>
              <a:t> </a:t>
            </a:r>
            <a:r>
              <a:rPr sz="1092" spc="-33" dirty="0">
                <a:latin typeface="Arial"/>
                <a:cs typeface="Arial"/>
              </a:rPr>
              <a:t>gaps</a:t>
            </a:r>
            <a:endParaRPr sz="1092">
              <a:latin typeface="Arial"/>
              <a:cs typeface="Arial"/>
            </a:endParaRPr>
          </a:p>
          <a:p>
            <a:pPr>
              <a:spcBef>
                <a:spcPts val="3"/>
              </a:spcBef>
            </a:pPr>
            <a:endParaRPr sz="1390">
              <a:latin typeface="Times New Roman"/>
              <a:cs typeface="Times New Roman"/>
            </a:endParaRPr>
          </a:p>
          <a:p>
            <a:pPr marL="8405"/>
            <a:r>
              <a:rPr sz="1092" spc="-43" dirty="0">
                <a:latin typeface="Arial"/>
                <a:cs typeface="Arial"/>
              </a:rPr>
              <a:t>Low</a:t>
            </a:r>
            <a:endParaRPr sz="1092">
              <a:latin typeface="Arial"/>
              <a:cs typeface="Arial"/>
            </a:endParaRPr>
          </a:p>
          <a:p>
            <a:pPr marL="493786">
              <a:spcBef>
                <a:spcPts val="344"/>
              </a:spcBef>
            </a:pPr>
            <a:r>
              <a:rPr sz="1092" spc="-26" dirty="0">
                <a:latin typeface="Arial"/>
                <a:cs typeface="Arial"/>
              </a:rPr>
              <a:t>Low </a:t>
            </a:r>
            <a:r>
              <a:rPr sz="1092" b="1" spc="-37" dirty="0">
                <a:latin typeface="Arial"/>
                <a:cs typeface="Arial"/>
              </a:rPr>
              <a:t>Breadth </a:t>
            </a:r>
            <a:r>
              <a:rPr sz="1092" b="1" spc="-23" dirty="0">
                <a:latin typeface="Arial"/>
                <a:cs typeface="Arial"/>
              </a:rPr>
              <a:t>of</a:t>
            </a:r>
            <a:r>
              <a:rPr sz="1092" b="1" spc="-225" dirty="0">
                <a:latin typeface="Arial"/>
                <a:cs typeface="Arial"/>
              </a:rPr>
              <a:t> </a:t>
            </a:r>
            <a:r>
              <a:rPr sz="1092" b="1" spc="-37" dirty="0">
                <a:latin typeface="Arial"/>
                <a:cs typeface="Arial"/>
              </a:rPr>
              <a:t>Adoption </a:t>
            </a:r>
            <a:r>
              <a:rPr sz="1092" spc="-30" dirty="0">
                <a:latin typeface="Arial"/>
                <a:cs typeface="Arial"/>
              </a:rPr>
              <a:t>High</a:t>
            </a:r>
            <a:endParaRPr sz="1092">
              <a:latin typeface="Arial"/>
              <a:cs typeface="Arial"/>
            </a:endParaRPr>
          </a:p>
        </p:txBody>
      </p:sp>
      <p:sp>
        <p:nvSpPr>
          <p:cNvPr id="9" name="object 9"/>
          <p:cNvSpPr/>
          <p:nvPr/>
        </p:nvSpPr>
        <p:spPr>
          <a:xfrm>
            <a:off x="3529853" y="2714625"/>
            <a:ext cx="2949949" cy="630331"/>
          </a:xfrm>
          <a:prstGeom prst="rect">
            <a:avLst/>
          </a:prstGeom>
          <a:blipFill>
            <a:blip r:embed="rId6" cstate="print"/>
            <a:stretch>
              <a:fillRect/>
            </a:stretch>
          </a:blipFill>
        </p:spPr>
        <p:txBody>
          <a:bodyPr wrap="square" lIns="0" tIns="0" rIns="0" bIns="0" rtlCol="0"/>
          <a:lstStyle/>
          <a:p>
            <a:endParaRPr sz="1191"/>
          </a:p>
        </p:txBody>
      </p:sp>
      <p:sp>
        <p:nvSpPr>
          <p:cNvPr id="10" name="object 10"/>
          <p:cNvSpPr txBox="1"/>
          <p:nvPr/>
        </p:nvSpPr>
        <p:spPr>
          <a:xfrm>
            <a:off x="3576932" y="2767741"/>
            <a:ext cx="623187" cy="177819"/>
          </a:xfrm>
          <a:prstGeom prst="rect">
            <a:avLst/>
          </a:prstGeom>
        </p:spPr>
        <p:txBody>
          <a:bodyPr vert="horz" wrap="square" lIns="0" tIns="9665" rIns="0" bIns="0" rtlCol="0">
            <a:spAutoFit/>
          </a:bodyPr>
          <a:lstStyle/>
          <a:p>
            <a:pPr marL="8405">
              <a:spcBef>
                <a:spcPts val="76"/>
              </a:spcBef>
            </a:pPr>
            <a:r>
              <a:rPr sz="1092" spc="-40" dirty="0">
                <a:latin typeface="Arial"/>
                <a:cs typeface="Arial"/>
              </a:rPr>
              <a:t>Examples:</a:t>
            </a:r>
            <a:endParaRPr sz="1092">
              <a:latin typeface="Arial"/>
              <a:cs typeface="Arial"/>
            </a:endParaRPr>
          </a:p>
        </p:txBody>
      </p:sp>
      <p:sp>
        <p:nvSpPr>
          <p:cNvPr id="11" name="object 11"/>
          <p:cNvSpPr txBox="1"/>
          <p:nvPr/>
        </p:nvSpPr>
        <p:spPr>
          <a:xfrm>
            <a:off x="3649742" y="2944234"/>
            <a:ext cx="2333484" cy="317536"/>
          </a:xfrm>
          <a:prstGeom prst="rect">
            <a:avLst/>
          </a:prstGeom>
        </p:spPr>
        <p:txBody>
          <a:bodyPr vert="horz" wrap="square" lIns="0" tIns="9665" rIns="0" bIns="0" rtlCol="0">
            <a:spAutoFit/>
          </a:bodyPr>
          <a:lstStyle/>
          <a:p>
            <a:pPr marL="226511" indent="-218106">
              <a:lnSpc>
                <a:spcPts val="1184"/>
              </a:lnSpc>
              <a:spcBef>
                <a:spcPts val="76"/>
              </a:spcBef>
              <a:buChar char="•"/>
              <a:tabLst>
                <a:tab pos="226511" algn="l"/>
                <a:tab pos="226931" algn="l"/>
              </a:tabLst>
            </a:pPr>
            <a:r>
              <a:rPr sz="1092" spc="-33" dirty="0">
                <a:latin typeface="Arial"/>
                <a:cs typeface="Arial"/>
              </a:rPr>
              <a:t>Coordination </a:t>
            </a:r>
            <a:r>
              <a:rPr sz="1092" spc="-23" dirty="0">
                <a:latin typeface="Arial"/>
                <a:cs typeface="Arial"/>
              </a:rPr>
              <a:t>of </a:t>
            </a:r>
            <a:r>
              <a:rPr sz="1092" spc="-30" dirty="0">
                <a:latin typeface="Arial"/>
                <a:cs typeface="Arial"/>
              </a:rPr>
              <a:t>Care </a:t>
            </a:r>
            <a:r>
              <a:rPr sz="1092" spc="-33" dirty="0">
                <a:latin typeface="Arial"/>
                <a:cs typeface="Arial"/>
              </a:rPr>
              <a:t>across</a:t>
            </a:r>
            <a:r>
              <a:rPr sz="1092" spc="-159" dirty="0">
                <a:latin typeface="Arial"/>
                <a:cs typeface="Arial"/>
              </a:rPr>
              <a:t> </a:t>
            </a:r>
            <a:r>
              <a:rPr sz="1092" spc="-30" dirty="0">
                <a:latin typeface="Arial"/>
                <a:cs typeface="Arial"/>
              </a:rPr>
              <a:t>settings</a:t>
            </a:r>
            <a:endParaRPr sz="1092">
              <a:latin typeface="Arial"/>
              <a:cs typeface="Arial"/>
            </a:endParaRPr>
          </a:p>
          <a:p>
            <a:pPr marL="226511" indent="-218106">
              <a:lnSpc>
                <a:spcPts val="1184"/>
              </a:lnSpc>
              <a:buChar char="•"/>
              <a:tabLst>
                <a:tab pos="226511" algn="l"/>
                <a:tab pos="226931" algn="l"/>
              </a:tabLst>
            </a:pPr>
            <a:r>
              <a:rPr sz="1092" spc="-30" dirty="0">
                <a:latin typeface="Arial"/>
                <a:cs typeface="Arial"/>
              </a:rPr>
              <a:t>Early </a:t>
            </a:r>
            <a:r>
              <a:rPr sz="1092" spc="-33" dirty="0">
                <a:latin typeface="Arial"/>
                <a:cs typeface="Arial"/>
              </a:rPr>
              <a:t>patient </a:t>
            </a:r>
            <a:r>
              <a:rPr sz="1092" spc="-30" dirty="0">
                <a:latin typeface="Arial"/>
                <a:cs typeface="Arial"/>
              </a:rPr>
              <a:t>safety</a:t>
            </a:r>
            <a:r>
              <a:rPr sz="1092" spc="-99" dirty="0">
                <a:latin typeface="Arial"/>
                <a:cs typeface="Arial"/>
              </a:rPr>
              <a:t> </a:t>
            </a:r>
            <a:r>
              <a:rPr sz="1092" spc="-30" dirty="0">
                <a:latin typeface="Arial"/>
                <a:cs typeface="Arial"/>
              </a:rPr>
              <a:t>benefits</a:t>
            </a:r>
            <a:endParaRPr sz="1092">
              <a:latin typeface="Arial"/>
              <a:cs typeface="Arial"/>
            </a:endParaRPr>
          </a:p>
        </p:txBody>
      </p:sp>
      <p:sp>
        <p:nvSpPr>
          <p:cNvPr id="12" name="object 12"/>
          <p:cNvSpPr txBox="1"/>
          <p:nvPr/>
        </p:nvSpPr>
        <p:spPr>
          <a:xfrm>
            <a:off x="2273424" y="1564483"/>
            <a:ext cx="2073788" cy="647084"/>
          </a:xfrm>
          <a:prstGeom prst="rect">
            <a:avLst/>
          </a:prstGeom>
        </p:spPr>
        <p:txBody>
          <a:bodyPr vert="horz" wrap="square" lIns="0" tIns="7985" rIns="0" bIns="0" rtlCol="0">
            <a:spAutoFit/>
          </a:bodyPr>
          <a:lstStyle/>
          <a:p>
            <a:pPr marL="8405" marR="3362">
              <a:lnSpc>
                <a:spcPct val="101600"/>
              </a:lnSpc>
              <a:spcBef>
                <a:spcPts val="63"/>
              </a:spcBef>
            </a:pPr>
            <a:r>
              <a:rPr sz="1357" spc="17" dirty="0">
                <a:solidFill>
                  <a:srgbClr val="5E6167"/>
                </a:solidFill>
                <a:latin typeface="Arial"/>
                <a:cs typeface="Arial"/>
              </a:rPr>
              <a:t>Higher </a:t>
            </a:r>
            <a:r>
              <a:rPr sz="1357" spc="14" dirty="0">
                <a:solidFill>
                  <a:srgbClr val="5E6167"/>
                </a:solidFill>
                <a:latin typeface="Arial"/>
                <a:cs typeface="Arial"/>
              </a:rPr>
              <a:t>level benefits  </a:t>
            </a:r>
            <a:r>
              <a:rPr sz="1357" spc="17" dirty="0">
                <a:solidFill>
                  <a:srgbClr val="5E6167"/>
                </a:solidFill>
                <a:latin typeface="Arial"/>
                <a:cs typeface="Arial"/>
              </a:rPr>
              <a:t>require targeted </a:t>
            </a:r>
            <a:r>
              <a:rPr sz="1357" spc="10" dirty="0">
                <a:solidFill>
                  <a:srgbClr val="5E6167"/>
                </a:solidFill>
                <a:latin typeface="Arial"/>
                <a:cs typeface="Arial"/>
              </a:rPr>
              <a:t>efforts </a:t>
            </a:r>
            <a:r>
              <a:rPr sz="1357" spc="14" dirty="0">
                <a:solidFill>
                  <a:srgbClr val="5E6167"/>
                </a:solidFill>
                <a:latin typeface="Arial"/>
                <a:cs typeface="Arial"/>
              </a:rPr>
              <a:t>for  </a:t>
            </a:r>
            <a:r>
              <a:rPr sz="1357" spc="17" dirty="0">
                <a:solidFill>
                  <a:srgbClr val="5E6167"/>
                </a:solidFill>
                <a:latin typeface="Arial"/>
                <a:cs typeface="Arial"/>
              </a:rPr>
              <a:t>realization</a:t>
            </a:r>
            <a:endParaRPr sz="1357">
              <a:latin typeface="Arial"/>
              <a:cs typeface="Arial"/>
            </a:endParaRPr>
          </a:p>
        </p:txBody>
      </p:sp>
      <p:sp>
        <p:nvSpPr>
          <p:cNvPr id="13" name="object 13"/>
          <p:cNvSpPr/>
          <p:nvPr/>
        </p:nvSpPr>
        <p:spPr>
          <a:xfrm>
            <a:off x="4874559" y="1580029"/>
            <a:ext cx="2302809" cy="689162"/>
          </a:xfrm>
          <a:prstGeom prst="rect">
            <a:avLst/>
          </a:prstGeom>
          <a:blipFill>
            <a:blip r:embed="rId7" cstate="print"/>
            <a:stretch>
              <a:fillRect/>
            </a:stretch>
          </a:blipFill>
        </p:spPr>
        <p:txBody>
          <a:bodyPr wrap="square" lIns="0" tIns="0" rIns="0" bIns="0" rtlCol="0"/>
          <a:lstStyle/>
          <a:p>
            <a:endParaRPr sz="1191"/>
          </a:p>
        </p:txBody>
      </p:sp>
      <p:sp>
        <p:nvSpPr>
          <p:cNvPr id="14" name="object 14"/>
          <p:cNvSpPr txBox="1"/>
          <p:nvPr/>
        </p:nvSpPr>
        <p:spPr>
          <a:xfrm>
            <a:off x="4924938" y="1582720"/>
            <a:ext cx="623187" cy="177819"/>
          </a:xfrm>
          <a:prstGeom prst="rect">
            <a:avLst/>
          </a:prstGeom>
        </p:spPr>
        <p:txBody>
          <a:bodyPr vert="horz" wrap="square" lIns="0" tIns="9665" rIns="0" bIns="0" rtlCol="0">
            <a:spAutoFit/>
          </a:bodyPr>
          <a:lstStyle/>
          <a:p>
            <a:pPr marL="8405">
              <a:spcBef>
                <a:spcPts val="76"/>
              </a:spcBef>
            </a:pPr>
            <a:r>
              <a:rPr sz="1092" spc="-40" dirty="0">
                <a:latin typeface="Arial"/>
                <a:cs typeface="Arial"/>
              </a:rPr>
              <a:t>Examples:</a:t>
            </a:r>
            <a:endParaRPr sz="1092">
              <a:latin typeface="Arial"/>
              <a:cs typeface="Arial"/>
            </a:endParaRPr>
          </a:p>
        </p:txBody>
      </p:sp>
      <p:sp>
        <p:nvSpPr>
          <p:cNvPr id="15" name="object 15"/>
          <p:cNvSpPr txBox="1"/>
          <p:nvPr/>
        </p:nvSpPr>
        <p:spPr>
          <a:xfrm>
            <a:off x="4997749" y="1759212"/>
            <a:ext cx="2038910" cy="458600"/>
          </a:xfrm>
          <a:prstGeom prst="rect">
            <a:avLst/>
          </a:prstGeom>
        </p:spPr>
        <p:txBody>
          <a:bodyPr vert="horz" wrap="square" lIns="0" tIns="9665" rIns="0" bIns="0" rtlCol="0">
            <a:spAutoFit/>
          </a:bodyPr>
          <a:lstStyle/>
          <a:p>
            <a:pPr marL="226511" indent="-218106">
              <a:lnSpc>
                <a:spcPts val="1217"/>
              </a:lnSpc>
              <a:spcBef>
                <a:spcPts val="76"/>
              </a:spcBef>
              <a:buChar char="•"/>
              <a:tabLst>
                <a:tab pos="226511" algn="l"/>
                <a:tab pos="226931" algn="l"/>
              </a:tabLst>
            </a:pPr>
            <a:r>
              <a:rPr sz="1092" spc="-30" dirty="0">
                <a:latin typeface="Arial"/>
                <a:cs typeface="Arial"/>
              </a:rPr>
              <a:t>Productivity</a:t>
            </a:r>
            <a:endParaRPr sz="1092">
              <a:latin typeface="Arial"/>
              <a:cs typeface="Arial"/>
            </a:endParaRPr>
          </a:p>
          <a:p>
            <a:pPr marL="226511" indent="-218106">
              <a:lnSpc>
                <a:spcPts val="1092"/>
              </a:lnSpc>
              <a:buChar char="•"/>
              <a:tabLst>
                <a:tab pos="226511" algn="l"/>
                <a:tab pos="226931" algn="l"/>
              </a:tabLst>
            </a:pPr>
            <a:r>
              <a:rPr sz="1092" spc="-33" dirty="0">
                <a:latin typeface="Arial"/>
                <a:cs typeface="Arial"/>
              </a:rPr>
              <a:t>Improved </a:t>
            </a:r>
            <a:r>
              <a:rPr sz="1092" spc="-30" dirty="0">
                <a:latin typeface="Arial"/>
                <a:cs typeface="Arial"/>
              </a:rPr>
              <a:t>System</a:t>
            </a:r>
            <a:r>
              <a:rPr sz="1092" spc="-162" dirty="0">
                <a:latin typeface="Arial"/>
                <a:cs typeface="Arial"/>
              </a:rPr>
              <a:t> </a:t>
            </a:r>
            <a:r>
              <a:rPr sz="1092" spc="-43" dirty="0">
                <a:latin typeface="Arial"/>
                <a:cs typeface="Arial"/>
              </a:rPr>
              <a:t>Management</a:t>
            </a:r>
            <a:endParaRPr sz="1092">
              <a:latin typeface="Arial"/>
              <a:cs typeface="Arial"/>
            </a:endParaRPr>
          </a:p>
          <a:p>
            <a:pPr marL="226511" indent="-218106">
              <a:lnSpc>
                <a:spcPts val="1184"/>
              </a:lnSpc>
              <a:buChar char="•"/>
              <a:tabLst>
                <a:tab pos="226511" algn="l"/>
                <a:tab pos="226931" algn="l"/>
              </a:tabLst>
            </a:pPr>
            <a:r>
              <a:rPr sz="1092" spc="-40" dirty="0">
                <a:latin typeface="Arial"/>
                <a:cs typeface="Arial"/>
              </a:rPr>
              <a:t>Knowledge </a:t>
            </a:r>
            <a:r>
              <a:rPr sz="1092" spc="-37" dirty="0">
                <a:latin typeface="Arial"/>
                <a:cs typeface="Arial"/>
              </a:rPr>
              <a:t>Based</a:t>
            </a:r>
            <a:r>
              <a:rPr sz="1092" spc="-99" dirty="0">
                <a:latin typeface="Arial"/>
                <a:cs typeface="Arial"/>
              </a:rPr>
              <a:t> </a:t>
            </a:r>
            <a:r>
              <a:rPr sz="1092" spc="-30" dirty="0">
                <a:latin typeface="Arial"/>
                <a:cs typeface="Arial"/>
              </a:rPr>
              <a:t>Practice</a:t>
            </a:r>
            <a:endParaRPr sz="1092">
              <a:latin typeface="Arial"/>
              <a:cs typeface="Arial"/>
            </a:endParaRPr>
          </a:p>
        </p:txBody>
      </p:sp>
    </p:spTree>
    <p:extLst>
      <p:ext uri="{BB962C8B-B14F-4D97-AF65-F5344CB8AC3E}">
        <p14:creationId xmlns:p14="http://schemas.microsoft.com/office/powerpoint/2010/main" val="1910714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2FB7-2974-6E44-AC8B-74366BFEA0B4}"/>
              </a:ext>
            </a:extLst>
          </p:cNvPr>
          <p:cNvSpPr>
            <a:spLocks noGrp="1"/>
          </p:cNvSpPr>
          <p:nvPr>
            <p:ph type="title"/>
          </p:nvPr>
        </p:nvSpPr>
        <p:spPr/>
        <p:txBody>
          <a:bodyPr/>
          <a:lstStyle/>
          <a:p>
            <a:r>
              <a:rPr lang="en-US" dirty="0"/>
              <a:t>Health Organizations</a:t>
            </a:r>
          </a:p>
        </p:txBody>
      </p:sp>
      <p:sp>
        <p:nvSpPr>
          <p:cNvPr id="3" name="Content Placeholder 2">
            <a:extLst>
              <a:ext uri="{FF2B5EF4-FFF2-40B4-BE49-F238E27FC236}">
                <a16:creationId xmlns:a16="http://schemas.microsoft.com/office/drawing/2014/main" id="{25EC35DC-D532-614A-983E-246EE63D663A}"/>
              </a:ext>
            </a:extLst>
          </p:cNvPr>
          <p:cNvSpPr>
            <a:spLocks noGrp="1"/>
          </p:cNvSpPr>
          <p:nvPr>
            <p:ph idx="1"/>
          </p:nvPr>
        </p:nvSpPr>
        <p:spPr/>
        <p:txBody>
          <a:bodyPr/>
          <a:lstStyle/>
          <a:p>
            <a:r>
              <a:rPr lang="en-US" b="1" i="1" dirty="0"/>
              <a:t>Health</a:t>
            </a:r>
            <a:r>
              <a:rPr lang="en-US" dirty="0"/>
              <a:t> – Wellness, Delivery of Care, Technology Platforms, Capacity, Patient Outcomes, </a:t>
            </a:r>
          </a:p>
          <a:p>
            <a:r>
              <a:rPr lang="en-US" b="1" i="1" dirty="0"/>
              <a:t>Organizations</a:t>
            </a:r>
            <a:r>
              <a:rPr lang="en-US" dirty="0"/>
              <a:t> – Authorities, Public &amp; Private Sector, Academia, Departments, Resources, Change Management, Providers, Consortia</a:t>
            </a:r>
          </a:p>
        </p:txBody>
      </p:sp>
    </p:spTree>
    <p:extLst>
      <p:ext uri="{BB962C8B-B14F-4D97-AF65-F5344CB8AC3E}">
        <p14:creationId xmlns:p14="http://schemas.microsoft.com/office/powerpoint/2010/main" val="32730395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0"/>
            <a:ext cx="9144000" cy="5143500"/>
          </a:xfrm>
          <a:prstGeom prst="rect">
            <a:avLst/>
          </a:prstGeom>
          <a:blipFill>
            <a:blip r:embed="rId3" cstate="print"/>
            <a:stretch>
              <a:fillRect/>
            </a:stretch>
          </a:blipFill>
        </p:spPr>
        <p:txBody>
          <a:bodyPr wrap="square" lIns="0" tIns="0" rIns="0" bIns="0" rtlCol="0"/>
          <a:lstStyle/>
          <a:p>
            <a:endParaRPr sz="1191"/>
          </a:p>
        </p:txBody>
      </p:sp>
      <p:sp>
        <p:nvSpPr>
          <p:cNvPr id="2" name="object 2"/>
          <p:cNvSpPr txBox="1">
            <a:spLocks noGrp="1"/>
          </p:cNvSpPr>
          <p:nvPr>
            <p:ph type="title"/>
          </p:nvPr>
        </p:nvSpPr>
        <p:spPr>
          <a:xfrm>
            <a:off x="1613072" y="38475"/>
            <a:ext cx="4511488" cy="1061329"/>
          </a:xfrm>
          <a:prstGeom prst="rect">
            <a:avLst/>
          </a:prstGeom>
        </p:spPr>
        <p:txBody>
          <a:bodyPr vert="horz" wrap="square" lIns="0" tIns="9665" rIns="0" bIns="0" rtlCol="0" anchor="b">
            <a:spAutoFit/>
          </a:bodyPr>
          <a:lstStyle/>
          <a:p>
            <a:pPr marL="8405">
              <a:spcBef>
                <a:spcPts val="76"/>
              </a:spcBef>
            </a:pPr>
            <a:r>
              <a:rPr sz="1919" spc="20" dirty="0">
                <a:solidFill>
                  <a:srgbClr val="DC5A23"/>
                </a:solidFill>
              </a:rPr>
              <a:t>Maturity </a:t>
            </a:r>
            <a:r>
              <a:rPr sz="1919" spc="26" dirty="0">
                <a:solidFill>
                  <a:srgbClr val="DC5A23"/>
                </a:solidFill>
              </a:rPr>
              <a:t>model </a:t>
            </a:r>
            <a:r>
              <a:rPr sz="1919" spc="3" dirty="0">
                <a:solidFill>
                  <a:srgbClr val="DC5A23"/>
                </a:solidFill>
              </a:rPr>
              <a:t>– </a:t>
            </a:r>
            <a:r>
              <a:rPr sz="1919" spc="20" dirty="0">
                <a:solidFill>
                  <a:srgbClr val="DC5A23"/>
                </a:solidFill>
              </a:rPr>
              <a:t>adoption</a:t>
            </a:r>
            <a:r>
              <a:rPr sz="1919" spc="89" dirty="0">
                <a:solidFill>
                  <a:srgbClr val="DC5A23"/>
                </a:solidFill>
              </a:rPr>
              <a:t> </a:t>
            </a:r>
            <a:r>
              <a:rPr sz="1919" spc="30" dirty="0">
                <a:solidFill>
                  <a:srgbClr val="DC5A23"/>
                </a:solidFill>
              </a:rPr>
              <a:t>measurement</a:t>
            </a:r>
            <a:endParaRPr sz="1919"/>
          </a:p>
        </p:txBody>
      </p:sp>
      <p:sp>
        <p:nvSpPr>
          <p:cNvPr id="3" name="object 3"/>
          <p:cNvSpPr txBox="1"/>
          <p:nvPr/>
        </p:nvSpPr>
        <p:spPr>
          <a:xfrm>
            <a:off x="1733411" y="4406731"/>
            <a:ext cx="2328863" cy="426781"/>
          </a:xfrm>
          <a:prstGeom prst="rect">
            <a:avLst/>
          </a:prstGeom>
        </p:spPr>
        <p:txBody>
          <a:bodyPr vert="horz" wrap="square" lIns="0" tIns="51687" rIns="0" bIns="0" rtlCol="0">
            <a:spAutoFit/>
          </a:bodyPr>
          <a:lstStyle/>
          <a:p>
            <a:pPr marL="8405">
              <a:spcBef>
                <a:spcPts val="407"/>
              </a:spcBef>
            </a:pPr>
            <a:r>
              <a:rPr sz="1092" spc="-43" dirty="0">
                <a:latin typeface="Arial"/>
                <a:cs typeface="Arial"/>
              </a:rPr>
              <a:t>Low</a:t>
            </a:r>
            <a:endParaRPr sz="1092">
              <a:latin typeface="Arial"/>
              <a:cs typeface="Arial"/>
            </a:endParaRPr>
          </a:p>
          <a:p>
            <a:pPr marL="493786">
              <a:spcBef>
                <a:spcPts val="344"/>
              </a:spcBef>
            </a:pPr>
            <a:r>
              <a:rPr sz="1092" spc="-26" dirty="0">
                <a:latin typeface="Arial"/>
                <a:cs typeface="Arial"/>
              </a:rPr>
              <a:t>Low </a:t>
            </a:r>
            <a:r>
              <a:rPr sz="1092" b="1" spc="-37" dirty="0">
                <a:latin typeface="Arial"/>
                <a:cs typeface="Arial"/>
              </a:rPr>
              <a:t>Breadth </a:t>
            </a:r>
            <a:r>
              <a:rPr sz="1092" b="1" spc="-23" dirty="0">
                <a:latin typeface="Arial"/>
                <a:cs typeface="Arial"/>
              </a:rPr>
              <a:t>of</a:t>
            </a:r>
            <a:r>
              <a:rPr sz="1092" b="1" spc="-228" dirty="0">
                <a:latin typeface="Arial"/>
                <a:cs typeface="Arial"/>
              </a:rPr>
              <a:t> </a:t>
            </a:r>
            <a:r>
              <a:rPr sz="1092" b="1" spc="-37" dirty="0">
                <a:latin typeface="Arial"/>
                <a:cs typeface="Arial"/>
              </a:rPr>
              <a:t>Adoption </a:t>
            </a:r>
            <a:r>
              <a:rPr sz="1092" spc="-30" dirty="0">
                <a:latin typeface="Arial"/>
                <a:cs typeface="Arial"/>
              </a:rPr>
              <a:t>High</a:t>
            </a:r>
            <a:endParaRPr sz="1092">
              <a:latin typeface="Arial"/>
              <a:cs typeface="Arial"/>
            </a:endParaRPr>
          </a:p>
        </p:txBody>
      </p:sp>
      <p:sp>
        <p:nvSpPr>
          <p:cNvPr id="4" name="object 4"/>
          <p:cNvSpPr txBox="1"/>
          <p:nvPr/>
        </p:nvSpPr>
        <p:spPr>
          <a:xfrm>
            <a:off x="1626219" y="1423036"/>
            <a:ext cx="287851" cy="177819"/>
          </a:xfrm>
          <a:prstGeom prst="rect">
            <a:avLst/>
          </a:prstGeom>
        </p:spPr>
        <p:txBody>
          <a:bodyPr vert="horz" wrap="square" lIns="0" tIns="9665" rIns="0" bIns="0" rtlCol="0">
            <a:spAutoFit/>
          </a:bodyPr>
          <a:lstStyle/>
          <a:p>
            <a:pPr marL="8405">
              <a:spcBef>
                <a:spcPts val="76"/>
              </a:spcBef>
            </a:pPr>
            <a:r>
              <a:rPr sz="1092" spc="-59" dirty="0">
                <a:latin typeface="Arial"/>
                <a:cs typeface="Arial"/>
              </a:rPr>
              <a:t>H</a:t>
            </a:r>
            <a:r>
              <a:rPr sz="1092" spc="-23" dirty="0">
                <a:latin typeface="Arial"/>
                <a:cs typeface="Arial"/>
              </a:rPr>
              <a:t>i</a:t>
            </a:r>
            <a:r>
              <a:rPr sz="1092" spc="-47" dirty="0">
                <a:latin typeface="Arial"/>
                <a:cs typeface="Arial"/>
              </a:rPr>
              <a:t>g</a:t>
            </a:r>
            <a:r>
              <a:rPr sz="1092" spc="3" dirty="0">
                <a:latin typeface="Arial"/>
                <a:cs typeface="Arial"/>
              </a:rPr>
              <a:t>h</a:t>
            </a:r>
            <a:endParaRPr sz="1092">
              <a:latin typeface="Arial"/>
              <a:cs typeface="Arial"/>
            </a:endParaRPr>
          </a:p>
        </p:txBody>
      </p:sp>
      <p:sp>
        <p:nvSpPr>
          <p:cNvPr id="6" name="object 6"/>
          <p:cNvSpPr txBox="1"/>
          <p:nvPr/>
        </p:nvSpPr>
        <p:spPr>
          <a:xfrm>
            <a:off x="1327213" y="2834976"/>
            <a:ext cx="1677042" cy="526760"/>
          </a:xfrm>
          <a:prstGeom prst="rect">
            <a:avLst/>
          </a:prstGeom>
        </p:spPr>
        <p:txBody>
          <a:bodyPr vert="horz" wrap="square" lIns="0" tIns="9665" rIns="0" bIns="0" rtlCol="0">
            <a:spAutoFit/>
          </a:bodyPr>
          <a:lstStyle/>
          <a:p>
            <a:pPr marL="8405">
              <a:spcBef>
                <a:spcPts val="76"/>
              </a:spcBef>
            </a:pPr>
            <a:r>
              <a:rPr lang="en-US" sz="1092" b="1" spc="-37" dirty="0">
                <a:latin typeface="Arial"/>
                <a:cs typeface="Arial"/>
              </a:rPr>
              <a:t>Ric</a:t>
            </a:r>
            <a:r>
              <a:rPr sz="1092" b="1" spc="-37" dirty="0">
                <a:latin typeface="Arial"/>
                <a:cs typeface="Arial"/>
              </a:rPr>
              <a:t>hness </a:t>
            </a:r>
            <a:r>
              <a:rPr sz="1092" b="1" spc="-23" dirty="0">
                <a:latin typeface="Arial"/>
                <a:cs typeface="Arial"/>
              </a:rPr>
              <a:t>of</a:t>
            </a:r>
            <a:r>
              <a:rPr sz="1092" b="1" spc="-122" dirty="0">
                <a:latin typeface="Arial"/>
                <a:cs typeface="Arial"/>
              </a:rPr>
              <a:t> </a:t>
            </a:r>
            <a:r>
              <a:rPr sz="1092" b="1" spc="-37" dirty="0">
                <a:latin typeface="Arial"/>
                <a:cs typeface="Arial"/>
              </a:rPr>
              <a:t>Adoption</a:t>
            </a:r>
            <a:endParaRPr sz="1092" dirty="0">
              <a:latin typeface="Arial"/>
              <a:cs typeface="Arial"/>
            </a:endParaRPr>
          </a:p>
          <a:p>
            <a:pPr marL="20592">
              <a:spcBef>
                <a:spcPts val="80"/>
              </a:spcBef>
            </a:pPr>
            <a:r>
              <a:rPr lang="en-US" sz="1092" b="1" i="1" spc="-33" dirty="0">
                <a:latin typeface="Arial"/>
                <a:cs typeface="Arial"/>
              </a:rPr>
              <a:t>Functio</a:t>
            </a:r>
            <a:r>
              <a:rPr sz="1092" b="1" i="1" spc="-33" dirty="0">
                <a:latin typeface="Arial"/>
                <a:cs typeface="Arial"/>
              </a:rPr>
              <a:t>nality, Integration,</a:t>
            </a:r>
            <a:r>
              <a:rPr sz="1092" b="1" i="1" spc="-66" dirty="0">
                <a:latin typeface="Arial"/>
                <a:cs typeface="Arial"/>
              </a:rPr>
              <a:t> </a:t>
            </a:r>
            <a:r>
              <a:rPr sz="1092" b="1" i="1" spc="-30" dirty="0">
                <a:latin typeface="Arial"/>
                <a:cs typeface="Arial"/>
              </a:rPr>
              <a:t>etc.</a:t>
            </a:r>
            <a:endParaRPr sz="1092" dirty="0">
              <a:latin typeface="Arial"/>
              <a:cs typeface="Arial"/>
            </a:endParaRPr>
          </a:p>
        </p:txBody>
      </p:sp>
      <p:sp>
        <p:nvSpPr>
          <p:cNvPr id="7" name="object 7"/>
          <p:cNvSpPr/>
          <p:nvPr/>
        </p:nvSpPr>
        <p:spPr>
          <a:xfrm>
            <a:off x="2185148" y="1462368"/>
            <a:ext cx="4614022" cy="3134846"/>
          </a:xfrm>
          <a:prstGeom prst="rect">
            <a:avLst/>
          </a:prstGeom>
          <a:blipFill>
            <a:blip r:embed="rId4" cstate="print"/>
            <a:stretch>
              <a:fillRect/>
            </a:stretch>
          </a:blipFill>
        </p:spPr>
        <p:txBody>
          <a:bodyPr wrap="square" lIns="0" tIns="0" rIns="0" bIns="0" rtlCol="0"/>
          <a:lstStyle/>
          <a:p>
            <a:endParaRPr sz="1191"/>
          </a:p>
        </p:txBody>
      </p:sp>
      <p:sp>
        <p:nvSpPr>
          <p:cNvPr id="8" name="object 8"/>
          <p:cNvSpPr/>
          <p:nvPr/>
        </p:nvSpPr>
        <p:spPr>
          <a:xfrm>
            <a:off x="2235574" y="3739963"/>
            <a:ext cx="2193551" cy="689162"/>
          </a:xfrm>
          <a:prstGeom prst="rect">
            <a:avLst/>
          </a:prstGeom>
          <a:blipFill>
            <a:blip r:embed="rId5" cstate="print"/>
            <a:stretch>
              <a:fillRect/>
            </a:stretch>
          </a:blipFill>
        </p:spPr>
        <p:txBody>
          <a:bodyPr wrap="square" lIns="0" tIns="0" rIns="0" bIns="0" rtlCol="0"/>
          <a:lstStyle/>
          <a:p>
            <a:endParaRPr sz="1191"/>
          </a:p>
        </p:txBody>
      </p:sp>
      <p:sp>
        <p:nvSpPr>
          <p:cNvPr id="9" name="object 9"/>
          <p:cNvSpPr txBox="1"/>
          <p:nvPr/>
        </p:nvSpPr>
        <p:spPr>
          <a:xfrm>
            <a:off x="2282524" y="3818293"/>
            <a:ext cx="1895615" cy="498419"/>
          </a:xfrm>
          <a:prstGeom prst="rect">
            <a:avLst/>
          </a:prstGeom>
        </p:spPr>
        <p:txBody>
          <a:bodyPr vert="horz" wrap="square" lIns="0" tIns="9665" rIns="0" bIns="0" rtlCol="0">
            <a:spAutoFit/>
          </a:bodyPr>
          <a:lstStyle/>
          <a:p>
            <a:pPr marL="8405">
              <a:spcBef>
                <a:spcPts val="76"/>
              </a:spcBef>
            </a:pPr>
            <a:r>
              <a:rPr sz="1092" spc="-37" dirty="0">
                <a:latin typeface="Arial"/>
                <a:cs typeface="Arial"/>
              </a:rPr>
              <a:t>Measure </a:t>
            </a:r>
            <a:r>
              <a:rPr sz="1092" spc="-26" dirty="0">
                <a:latin typeface="Arial"/>
                <a:cs typeface="Arial"/>
              </a:rPr>
              <a:t>active </a:t>
            </a:r>
            <a:r>
              <a:rPr sz="1092" spc="-30" dirty="0">
                <a:latin typeface="Arial"/>
                <a:cs typeface="Arial"/>
              </a:rPr>
              <a:t>users </a:t>
            </a:r>
            <a:r>
              <a:rPr sz="1092" spc="3" dirty="0">
                <a:latin typeface="Arial"/>
                <a:cs typeface="Arial"/>
              </a:rPr>
              <a:t>–</a:t>
            </a:r>
            <a:r>
              <a:rPr sz="1092" spc="-195" dirty="0">
                <a:latin typeface="Arial"/>
                <a:cs typeface="Arial"/>
              </a:rPr>
              <a:t> </a:t>
            </a:r>
            <a:r>
              <a:rPr sz="1092" spc="-33" dirty="0">
                <a:latin typeface="Arial"/>
                <a:cs typeface="Arial"/>
              </a:rPr>
              <a:t>user </a:t>
            </a:r>
            <a:r>
              <a:rPr sz="1092" spc="-47" dirty="0">
                <a:latin typeface="Arial"/>
                <a:cs typeface="Arial"/>
              </a:rPr>
              <a:t>and</a:t>
            </a:r>
            <a:endParaRPr sz="1092">
              <a:latin typeface="Arial"/>
              <a:cs typeface="Arial"/>
            </a:endParaRPr>
          </a:p>
          <a:p>
            <a:pPr marL="8405" marR="7145">
              <a:lnSpc>
                <a:spcPts val="1125"/>
              </a:lnSpc>
              <a:spcBef>
                <a:spcPts val="271"/>
              </a:spcBef>
            </a:pPr>
            <a:r>
              <a:rPr sz="1092" spc="-33" dirty="0">
                <a:latin typeface="Arial"/>
                <a:cs typeface="Arial"/>
              </a:rPr>
              <a:t>access </a:t>
            </a:r>
            <a:r>
              <a:rPr sz="1092" spc="-30" dirty="0">
                <a:latin typeface="Arial"/>
                <a:cs typeface="Arial"/>
              </a:rPr>
              <a:t>patterns </a:t>
            </a:r>
            <a:r>
              <a:rPr sz="1092" spc="-40" dirty="0">
                <a:latin typeface="Arial"/>
                <a:cs typeface="Arial"/>
              </a:rPr>
              <a:t>combined.</a:t>
            </a:r>
            <a:r>
              <a:rPr sz="1092" spc="-119" dirty="0">
                <a:latin typeface="Arial"/>
                <a:cs typeface="Arial"/>
              </a:rPr>
              <a:t> </a:t>
            </a:r>
            <a:r>
              <a:rPr sz="1092" spc="-53" dirty="0">
                <a:latin typeface="Arial"/>
                <a:cs typeface="Arial"/>
              </a:rPr>
              <a:t>What  </a:t>
            </a:r>
            <a:r>
              <a:rPr sz="1092" spc="-23" dirty="0">
                <a:latin typeface="Arial"/>
                <a:cs typeface="Arial"/>
              </a:rPr>
              <a:t>are </a:t>
            </a:r>
            <a:r>
              <a:rPr sz="1092" spc="-20" dirty="0">
                <a:latin typeface="Arial"/>
                <a:cs typeface="Arial"/>
              </a:rPr>
              <a:t>the </a:t>
            </a:r>
            <a:r>
              <a:rPr sz="1092" spc="-37" dirty="0">
                <a:latin typeface="Arial"/>
                <a:cs typeface="Arial"/>
              </a:rPr>
              <a:t>measures </a:t>
            </a:r>
            <a:r>
              <a:rPr sz="1092" spc="-23" dirty="0">
                <a:latin typeface="Arial"/>
                <a:cs typeface="Arial"/>
              </a:rPr>
              <a:t>of</a:t>
            </a:r>
            <a:r>
              <a:rPr sz="1092" spc="-166" dirty="0">
                <a:latin typeface="Arial"/>
                <a:cs typeface="Arial"/>
              </a:rPr>
              <a:t> </a:t>
            </a:r>
            <a:r>
              <a:rPr sz="1092" spc="-37" dirty="0">
                <a:latin typeface="Arial"/>
                <a:cs typeface="Arial"/>
              </a:rPr>
              <a:t>success?</a:t>
            </a:r>
            <a:endParaRPr sz="1092">
              <a:latin typeface="Arial"/>
              <a:cs typeface="Arial"/>
            </a:endParaRPr>
          </a:p>
        </p:txBody>
      </p:sp>
      <p:sp>
        <p:nvSpPr>
          <p:cNvPr id="10" name="object 10"/>
          <p:cNvSpPr/>
          <p:nvPr/>
        </p:nvSpPr>
        <p:spPr>
          <a:xfrm>
            <a:off x="4874559" y="1638861"/>
            <a:ext cx="2302809" cy="521074"/>
          </a:xfrm>
          <a:prstGeom prst="rect">
            <a:avLst/>
          </a:prstGeom>
          <a:blipFill>
            <a:blip r:embed="rId6" cstate="print"/>
            <a:stretch>
              <a:fillRect/>
            </a:stretch>
          </a:blipFill>
        </p:spPr>
        <p:txBody>
          <a:bodyPr wrap="square" lIns="0" tIns="0" rIns="0" bIns="0" rtlCol="0"/>
          <a:lstStyle/>
          <a:p>
            <a:endParaRPr sz="1191"/>
          </a:p>
        </p:txBody>
      </p:sp>
      <p:sp>
        <p:nvSpPr>
          <p:cNvPr id="11" name="object 11"/>
          <p:cNvSpPr txBox="1"/>
          <p:nvPr/>
        </p:nvSpPr>
        <p:spPr>
          <a:xfrm>
            <a:off x="4924938" y="1708786"/>
            <a:ext cx="1832162" cy="347515"/>
          </a:xfrm>
          <a:prstGeom prst="rect">
            <a:avLst/>
          </a:prstGeom>
        </p:spPr>
        <p:txBody>
          <a:bodyPr vert="horz" wrap="square" lIns="0" tIns="7985" rIns="0" bIns="0" rtlCol="0">
            <a:spAutoFit/>
          </a:bodyPr>
          <a:lstStyle/>
          <a:p>
            <a:pPr marL="8405" marR="3362">
              <a:lnSpc>
                <a:spcPct val="101000"/>
              </a:lnSpc>
              <a:spcBef>
                <a:spcPts val="63"/>
              </a:spcBef>
            </a:pPr>
            <a:r>
              <a:rPr sz="1092" spc="-30" dirty="0">
                <a:latin typeface="Arial"/>
                <a:cs typeface="Arial"/>
              </a:rPr>
              <a:t>Clinician driven focus </a:t>
            </a:r>
            <a:r>
              <a:rPr sz="1092" spc="-20" dirty="0">
                <a:latin typeface="Arial"/>
                <a:cs typeface="Arial"/>
              </a:rPr>
              <a:t>on</a:t>
            </a:r>
            <a:r>
              <a:rPr sz="1092" spc="-192" dirty="0">
                <a:latin typeface="Arial"/>
                <a:cs typeface="Arial"/>
              </a:rPr>
              <a:t> </a:t>
            </a:r>
            <a:r>
              <a:rPr sz="1092" spc="-26" dirty="0">
                <a:latin typeface="Arial"/>
                <a:cs typeface="Arial"/>
              </a:rPr>
              <a:t>quality  </a:t>
            </a:r>
            <a:r>
              <a:rPr sz="1092" spc="-40" dirty="0">
                <a:latin typeface="Arial"/>
                <a:cs typeface="Arial"/>
              </a:rPr>
              <a:t>improvement</a:t>
            </a:r>
            <a:endParaRPr sz="1092">
              <a:latin typeface="Arial"/>
              <a:cs typeface="Arial"/>
            </a:endParaRPr>
          </a:p>
        </p:txBody>
      </p:sp>
      <p:sp>
        <p:nvSpPr>
          <p:cNvPr id="12" name="object 12"/>
          <p:cNvSpPr/>
          <p:nvPr/>
        </p:nvSpPr>
        <p:spPr>
          <a:xfrm>
            <a:off x="3958478" y="2714625"/>
            <a:ext cx="2949949" cy="630331"/>
          </a:xfrm>
          <a:prstGeom prst="rect">
            <a:avLst/>
          </a:prstGeom>
          <a:blipFill>
            <a:blip r:embed="rId7" cstate="print"/>
            <a:stretch>
              <a:fillRect/>
            </a:stretch>
          </a:blipFill>
        </p:spPr>
        <p:txBody>
          <a:bodyPr wrap="square" lIns="0" tIns="0" rIns="0" bIns="0" rtlCol="0"/>
          <a:lstStyle/>
          <a:p>
            <a:endParaRPr sz="1191"/>
          </a:p>
        </p:txBody>
      </p:sp>
      <p:sp>
        <p:nvSpPr>
          <p:cNvPr id="13" name="object 13"/>
          <p:cNvSpPr txBox="1"/>
          <p:nvPr/>
        </p:nvSpPr>
        <p:spPr>
          <a:xfrm>
            <a:off x="4012783" y="2868595"/>
            <a:ext cx="2849096" cy="323288"/>
          </a:xfrm>
          <a:prstGeom prst="rect">
            <a:avLst/>
          </a:prstGeom>
        </p:spPr>
        <p:txBody>
          <a:bodyPr vert="horz" wrap="square" lIns="0" tIns="40761" rIns="0" bIns="0" rtlCol="0">
            <a:spAutoFit/>
          </a:bodyPr>
          <a:lstStyle/>
          <a:p>
            <a:pPr marL="8405" marR="3362" indent="291229">
              <a:lnSpc>
                <a:spcPts val="1059"/>
              </a:lnSpc>
              <a:spcBef>
                <a:spcPts val="320"/>
              </a:spcBef>
            </a:pPr>
            <a:r>
              <a:rPr sz="1092" spc="-33" dirty="0">
                <a:latin typeface="Arial"/>
                <a:cs typeface="Arial"/>
              </a:rPr>
              <a:t>Surveys </a:t>
            </a:r>
            <a:r>
              <a:rPr sz="1092" spc="-30" dirty="0">
                <a:latin typeface="Arial"/>
                <a:cs typeface="Arial"/>
              </a:rPr>
              <a:t>and </a:t>
            </a:r>
            <a:r>
              <a:rPr sz="1092" spc="-33" dirty="0">
                <a:latin typeface="Arial"/>
                <a:cs typeface="Arial"/>
              </a:rPr>
              <a:t>check </a:t>
            </a:r>
            <a:r>
              <a:rPr sz="1092" spc="-30" dirty="0">
                <a:latin typeface="Arial"/>
                <a:cs typeface="Arial"/>
              </a:rPr>
              <a:t>points </a:t>
            </a:r>
            <a:r>
              <a:rPr sz="1092" spc="-23" dirty="0">
                <a:latin typeface="Arial"/>
                <a:cs typeface="Arial"/>
              </a:rPr>
              <a:t>are </a:t>
            </a:r>
            <a:r>
              <a:rPr sz="1092" spc="-26" dirty="0">
                <a:latin typeface="Arial"/>
                <a:cs typeface="Arial"/>
              </a:rPr>
              <a:t>critical </a:t>
            </a:r>
            <a:r>
              <a:rPr sz="1092" spc="-10" dirty="0">
                <a:latin typeface="Arial"/>
                <a:cs typeface="Arial"/>
              </a:rPr>
              <a:t>to  </a:t>
            </a:r>
            <a:r>
              <a:rPr sz="1092" spc="-37" dirty="0">
                <a:latin typeface="Arial"/>
                <a:cs typeface="Arial"/>
              </a:rPr>
              <a:t>understand </a:t>
            </a:r>
            <a:r>
              <a:rPr sz="1092" spc="-30" dirty="0">
                <a:latin typeface="Arial"/>
                <a:cs typeface="Arial"/>
              </a:rPr>
              <a:t>quality and </a:t>
            </a:r>
            <a:r>
              <a:rPr sz="1092" spc="-33" dirty="0">
                <a:latin typeface="Arial"/>
                <a:cs typeface="Arial"/>
              </a:rPr>
              <a:t>address </a:t>
            </a:r>
            <a:r>
              <a:rPr sz="1092" spc="-26" dirty="0">
                <a:latin typeface="Arial"/>
                <a:cs typeface="Arial"/>
              </a:rPr>
              <a:t>drivers </a:t>
            </a:r>
            <a:r>
              <a:rPr sz="1092" spc="7" dirty="0">
                <a:latin typeface="Arial"/>
                <a:cs typeface="Arial"/>
              </a:rPr>
              <a:t>&amp;</a:t>
            </a:r>
            <a:r>
              <a:rPr sz="1092" spc="-215" dirty="0">
                <a:latin typeface="Arial"/>
                <a:cs typeface="Arial"/>
              </a:rPr>
              <a:t> </a:t>
            </a:r>
            <a:r>
              <a:rPr sz="1092" spc="-30" dirty="0">
                <a:latin typeface="Arial"/>
                <a:cs typeface="Arial"/>
              </a:rPr>
              <a:t>barriers</a:t>
            </a:r>
            <a:endParaRPr sz="1092">
              <a:latin typeface="Arial"/>
              <a:cs typeface="Arial"/>
            </a:endParaRPr>
          </a:p>
        </p:txBody>
      </p:sp>
      <p:sp>
        <p:nvSpPr>
          <p:cNvPr id="14" name="object 14"/>
          <p:cNvSpPr txBox="1"/>
          <p:nvPr/>
        </p:nvSpPr>
        <p:spPr>
          <a:xfrm>
            <a:off x="2273423" y="1564483"/>
            <a:ext cx="2164976" cy="647084"/>
          </a:xfrm>
          <a:prstGeom prst="rect">
            <a:avLst/>
          </a:prstGeom>
        </p:spPr>
        <p:txBody>
          <a:bodyPr vert="horz" wrap="square" lIns="0" tIns="7985" rIns="0" bIns="0" rtlCol="0">
            <a:spAutoFit/>
          </a:bodyPr>
          <a:lstStyle/>
          <a:p>
            <a:pPr marL="8405" marR="3362">
              <a:lnSpc>
                <a:spcPct val="101600"/>
              </a:lnSpc>
              <a:spcBef>
                <a:spcPts val="63"/>
              </a:spcBef>
            </a:pPr>
            <a:r>
              <a:rPr sz="1357" spc="17" dirty="0">
                <a:solidFill>
                  <a:srgbClr val="5E6167"/>
                </a:solidFill>
                <a:latin typeface="Arial"/>
                <a:cs typeface="Arial"/>
              </a:rPr>
              <a:t>Increasing sophistication </a:t>
            </a:r>
            <a:r>
              <a:rPr sz="1357" spc="14" dirty="0">
                <a:solidFill>
                  <a:srgbClr val="5E6167"/>
                </a:solidFill>
                <a:latin typeface="Arial"/>
                <a:cs typeface="Arial"/>
              </a:rPr>
              <a:t>of  </a:t>
            </a:r>
            <a:r>
              <a:rPr sz="1357" spc="23" dirty="0">
                <a:solidFill>
                  <a:srgbClr val="5E6167"/>
                </a:solidFill>
                <a:latin typeface="Arial"/>
                <a:cs typeface="Arial"/>
              </a:rPr>
              <a:t>measurement </a:t>
            </a:r>
            <a:r>
              <a:rPr sz="1357" spc="17" dirty="0">
                <a:solidFill>
                  <a:srgbClr val="5E6167"/>
                </a:solidFill>
                <a:latin typeface="Arial"/>
                <a:cs typeface="Arial"/>
              </a:rPr>
              <a:t>helps drive  maturity</a:t>
            </a:r>
            <a:endParaRPr sz="1357">
              <a:latin typeface="Arial"/>
              <a:cs typeface="Arial"/>
            </a:endParaRPr>
          </a:p>
        </p:txBody>
      </p:sp>
      <p:sp>
        <p:nvSpPr>
          <p:cNvPr id="15" name="object 15"/>
          <p:cNvSpPr txBox="1"/>
          <p:nvPr/>
        </p:nvSpPr>
        <p:spPr>
          <a:xfrm>
            <a:off x="4538638" y="3564733"/>
            <a:ext cx="2443163" cy="647084"/>
          </a:xfrm>
          <a:prstGeom prst="rect">
            <a:avLst/>
          </a:prstGeom>
        </p:spPr>
        <p:txBody>
          <a:bodyPr vert="horz" wrap="square" lIns="0" tIns="7985" rIns="0" bIns="0" rtlCol="0">
            <a:spAutoFit/>
          </a:bodyPr>
          <a:lstStyle/>
          <a:p>
            <a:pPr marL="8405" marR="3362">
              <a:lnSpc>
                <a:spcPct val="101600"/>
              </a:lnSpc>
              <a:spcBef>
                <a:spcPts val="63"/>
              </a:spcBef>
            </a:pPr>
            <a:r>
              <a:rPr sz="1357" spc="23" dirty="0">
                <a:solidFill>
                  <a:srgbClr val="5E6167"/>
                </a:solidFill>
                <a:latin typeface="Arial"/>
                <a:cs typeface="Arial"/>
              </a:rPr>
              <a:t>Measurement </a:t>
            </a:r>
            <a:r>
              <a:rPr sz="1357" spc="7" dirty="0">
                <a:solidFill>
                  <a:srgbClr val="5E6167"/>
                </a:solidFill>
                <a:latin typeface="Arial"/>
                <a:cs typeface="Arial"/>
              </a:rPr>
              <a:t>is </a:t>
            </a:r>
            <a:r>
              <a:rPr sz="1357" spc="20" dirty="0">
                <a:solidFill>
                  <a:srgbClr val="5E6167"/>
                </a:solidFill>
                <a:latin typeface="Arial"/>
                <a:cs typeface="Arial"/>
              </a:rPr>
              <a:t>complex; </a:t>
            </a:r>
            <a:r>
              <a:rPr sz="1357" spc="17" dirty="0">
                <a:solidFill>
                  <a:srgbClr val="5E6167"/>
                </a:solidFill>
                <a:latin typeface="Arial"/>
                <a:cs typeface="Arial"/>
              </a:rPr>
              <a:t>start  simple, but plan </a:t>
            </a:r>
            <a:r>
              <a:rPr sz="1357" spc="20" dirty="0">
                <a:solidFill>
                  <a:srgbClr val="5E6167"/>
                </a:solidFill>
                <a:latin typeface="Arial"/>
                <a:cs typeface="Arial"/>
              </a:rPr>
              <a:t>ahead and  </a:t>
            </a:r>
            <a:r>
              <a:rPr sz="1357" spc="17" dirty="0">
                <a:solidFill>
                  <a:srgbClr val="5E6167"/>
                </a:solidFill>
                <a:latin typeface="Arial"/>
                <a:cs typeface="Arial"/>
              </a:rPr>
              <a:t>celebrate along the</a:t>
            </a:r>
            <a:r>
              <a:rPr sz="1357" spc="40" dirty="0">
                <a:solidFill>
                  <a:srgbClr val="5E6167"/>
                </a:solidFill>
                <a:latin typeface="Arial"/>
                <a:cs typeface="Arial"/>
              </a:rPr>
              <a:t> </a:t>
            </a:r>
            <a:r>
              <a:rPr sz="1357" spc="20" dirty="0">
                <a:solidFill>
                  <a:srgbClr val="5E6167"/>
                </a:solidFill>
                <a:latin typeface="Arial"/>
                <a:cs typeface="Arial"/>
              </a:rPr>
              <a:t>way</a:t>
            </a:r>
            <a:endParaRPr sz="1357">
              <a:latin typeface="Arial"/>
              <a:cs typeface="Arial"/>
            </a:endParaRPr>
          </a:p>
        </p:txBody>
      </p:sp>
    </p:spTree>
    <p:extLst>
      <p:ext uri="{BB962C8B-B14F-4D97-AF65-F5344CB8AC3E}">
        <p14:creationId xmlns:p14="http://schemas.microsoft.com/office/powerpoint/2010/main" val="3948091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65" rIns="0" bIns="0" rtlCol="0" anchor="b">
            <a:spAutoFit/>
          </a:bodyPr>
          <a:lstStyle/>
          <a:p>
            <a:pPr marL="8405">
              <a:spcBef>
                <a:spcPts val="76"/>
              </a:spcBef>
            </a:pPr>
            <a:r>
              <a:rPr sz="1919" spc="23" dirty="0">
                <a:solidFill>
                  <a:srgbClr val="DC5A23"/>
                </a:solidFill>
              </a:rPr>
              <a:t>Adoption </a:t>
            </a:r>
            <a:r>
              <a:rPr sz="1919" spc="20" dirty="0">
                <a:solidFill>
                  <a:srgbClr val="DC5A23"/>
                </a:solidFill>
              </a:rPr>
              <a:t>targets</a:t>
            </a:r>
            <a:r>
              <a:rPr sz="1919" spc="10" dirty="0">
                <a:solidFill>
                  <a:srgbClr val="DC5A23"/>
                </a:solidFill>
              </a:rPr>
              <a:t> </a:t>
            </a:r>
            <a:r>
              <a:rPr sz="1919" spc="23" dirty="0">
                <a:solidFill>
                  <a:srgbClr val="DC5A23"/>
                </a:solidFill>
              </a:rPr>
              <a:t>approach</a:t>
            </a:r>
            <a:endParaRPr sz="1919" dirty="0"/>
          </a:p>
        </p:txBody>
      </p:sp>
      <p:sp>
        <p:nvSpPr>
          <p:cNvPr id="8" name="Content Placeholder 7"/>
          <p:cNvSpPr>
            <a:spLocks noGrp="1"/>
          </p:cNvSpPr>
          <p:nvPr>
            <p:ph idx="1"/>
          </p:nvPr>
        </p:nvSpPr>
        <p:spPr/>
        <p:txBody>
          <a:bodyPr/>
          <a:lstStyle/>
          <a:p>
            <a:endParaRPr lang="en-CA"/>
          </a:p>
        </p:txBody>
      </p:sp>
      <p:sp>
        <p:nvSpPr>
          <p:cNvPr id="3" name="object 3"/>
          <p:cNvSpPr/>
          <p:nvPr/>
        </p:nvSpPr>
        <p:spPr>
          <a:xfrm>
            <a:off x="2521324" y="1647265"/>
            <a:ext cx="4387103" cy="2807074"/>
          </a:xfrm>
          <a:prstGeom prst="rect">
            <a:avLst/>
          </a:prstGeom>
          <a:blipFill>
            <a:blip r:embed="rId3" cstate="print"/>
            <a:stretch>
              <a:fillRect/>
            </a:stretch>
          </a:blipFill>
        </p:spPr>
        <p:txBody>
          <a:bodyPr wrap="square" lIns="0" tIns="0" rIns="0" bIns="0" rtlCol="0"/>
          <a:lstStyle/>
          <a:p>
            <a:endParaRPr sz="1191"/>
          </a:p>
        </p:txBody>
      </p:sp>
      <p:sp>
        <p:nvSpPr>
          <p:cNvPr id="4" name="object 4"/>
          <p:cNvSpPr/>
          <p:nvPr/>
        </p:nvSpPr>
        <p:spPr>
          <a:xfrm>
            <a:off x="5479676" y="1067361"/>
            <a:ext cx="1033743" cy="764801"/>
          </a:xfrm>
          <a:prstGeom prst="rect">
            <a:avLst/>
          </a:prstGeom>
          <a:blipFill>
            <a:blip r:embed="rId4" cstate="print"/>
            <a:stretch>
              <a:fillRect/>
            </a:stretch>
          </a:blipFill>
        </p:spPr>
        <p:txBody>
          <a:bodyPr wrap="square" lIns="0" tIns="0" rIns="0" bIns="0" rtlCol="0"/>
          <a:lstStyle/>
          <a:p>
            <a:endParaRPr sz="1191"/>
          </a:p>
        </p:txBody>
      </p:sp>
      <p:sp>
        <p:nvSpPr>
          <p:cNvPr id="5" name="object 5"/>
          <p:cNvSpPr txBox="1"/>
          <p:nvPr/>
        </p:nvSpPr>
        <p:spPr>
          <a:xfrm>
            <a:off x="5836586" y="1289992"/>
            <a:ext cx="444593" cy="238281"/>
          </a:xfrm>
          <a:prstGeom prst="rect">
            <a:avLst/>
          </a:prstGeom>
        </p:spPr>
        <p:txBody>
          <a:bodyPr vert="horz" wrap="square" lIns="0" tIns="32777" rIns="0" bIns="0" rtlCol="0">
            <a:spAutoFit/>
          </a:bodyPr>
          <a:lstStyle/>
          <a:p>
            <a:pPr marL="116828" marR="3362" indent="-108843">
              <a:lnSpc>
                <a:spcPts val="794"/>
              </a:lnSpc>
              <a:spcBef>
                <a:spcPts val="258"/>
              </a:spcBef>
            </a:pPr>
            <a:r>
              <a:rPr sz="827" b="1" spc="-7" dirty="0">
                <a:solidFill>
                  <a:srgbClr val="FFFFFF"/>
                </a:solidFill>
                <a:latin typeface="Arial"/>
                <a:cs typeface="Arial"/>
              </a:rPr>
              <a:t>S</a:t>
            </a:r>
            <a:r>
              <a:rPr sz="827" b="1" dirty="0">
                <a:solidFill>
                  <a:srgbClr val="FFFFFF"/>
                </a:solidFill>
                <a:latin typeface="Arial"/>
                <a:cs typeface="Arial"/>
              </a:rPr>
              <a:t>u</a:t>
            </a:r>
            <a:r>
              <a:rPr sz="827" b="1" spc="-3" dirty="0">
                <a:solidFill>
                  <a:srgbClr val="FFFFFF"/>
                </a:solidFill>
                <a:latin typeface="Arial"/>
                <a:cs typeface="Arial"/>
              </a:rPr>
              <a:t>ccess  80%</a:t>
            </a:r>
            <a:endParaRPr sz="827">
              <a:latin typeface="Arial"/>
              <a:cs typeface="Arial"/>
            </a:endParaRPr>
          </a:p>
        </p:txBody>
      </p:sp>
      <p:sp>
        <p:nvSpPr>
          <p:cNvPr id="6" name="object 6"/>
          <p:cNvSpPr/>
          <p:nvPr/>
        </p:nvSpPr>
        <p:spPr>
          <a:xfrm>
            <a:off x="3597089" y="2201956"/>
            <a:ext cx="1126191" cy="697566"/>
          </a:xfrm>
          <a:prstGeom prst="rect">
            <a:avLst/>
          </a:prstGeom>
          <a:blipFill>
            <a:blip r:embed="rId5" cstate="print"/>
            <a:stretch>
              <a:fillRect/>
            </a:stretch>
          </a:blipFill>
        </p:spPr>
        <p:txBody>
          <a:bodyPr wrap="square" lIns="0" tIns="0" rIns="0" bIns="0" rtlCol="0"/>
          <a:lstStyle/>
          <a:p>
            <a:endParaRPr sz="1191"/>
          </a:p>
        </p:txBody>
      </p:sp>
      <p:sp>
        <p:nvSpPr>
          <p:cNvPr id="7" name="object 7"/>
          <p:cNvSpPr txBox="1"/>
          <p:nvPr/>
        </p:nvSpPr>
        <p:spPr>
          <a:xfrm>
            <a:off x="3901546" y="2357353"/>
            <a:ext cx="373576" cy="383024"/>
          </a:xfrm>
          <a:prstGeom prst="rect">
            <a:avLst/>
          </a:prstGeom>
        </p:spPr>
        <p:txBody>
          <a:bodyPr vert="horz" wrap="square" lIns="0" tIns="12607" rIns="0" bIns="0" rtlCol="0">
            <a:spAutoFit/>
          </a:bodyPr>
          <a:lstStyle/>
          <a:p>
            <a:pPr marL="8405" marR="3362" algn="ctr">
              <a:lnSpc>
                <a:spcPct val="96700"/>
              </a:lnSpc>
              <a:spcBef>
                <a:spcPts val="99"/>
              </a:spcBef>
            </a:pPr>
            <a:r>
              <a:rPr sz="827" b="1" spc="-7" dirty="0">
                <a:solidFill>
                  <a:srgbClr val="FFFFFF"/>
                </a:solidFill>
                <a:latin typeface="Arial"/>
                <a:cs typeface="Arial"/>
              </a:rPr>
              <a:t>C</a:t>
            </a:r>
            <a:r>
              <a:rPr sz="827" b="1" spc="-10" dirty="0">
                <a:solidFill>
                  <a:srgbClr val="FFFFFF"/>
                </a:solidFill>
                <a:latin typeface="Arial"/>
                <a:cs typeface="Arial"/>
              </a:rPr>
              <a:t>r</a:t>
            </a:r>
            <a:r>
              <a:rPr sz="827" b="1" spc="-3" dirty="0">
                <a:solidFill>
                  <a:srgbClr val="FFFFFF"/>
                </a:solidFill>
                <a:latin typeface="Arial"/>
                <a:cs typeface="Arial"/>
              </a:rPr>
              <a:t>itical  </a:t>
            </a:r>
            <a:r>
              <a:rPr sz="827" b="1" dirty="0">
                <a:solidFill>
                  <a:srgbClr val="FFFFFF"/>
                </a:solidFill>
                <a:latin typeface="Arial"/>
                <a:cs typeface="Arial"/>
              </a:rPr>
              <a:t>Mass  </a:t>
            </a:r>
            <a:r>
              <a:rPr sz="827" b="1" spc="-3" dirty="0">
                <a:solidFill>
                  <a:srgbClr val="FFFFFF"/>
                </a:solidFill>
                <a:latin typeface="Arial"/>
                <a:cs typeface="Arial"/>
              </a:rPr>
              <a:t>50%</a:t>
            </a:r>
            <a:endParaRPr sz="827">
              <a:latin typeface="Arial"/>
              <a:cs typeface="Arial"/>
            </a:endParaRPr>
          </a:p>
        </p:txBody>
      </p:sp>
    </p:spTree>
    <p:extLst>
      <p:ext uri="{BB962C8B-B14F-4D97-AF65-F5344CB8AC3E}">
        <p14:creationId xmlns:p14="http://schemas.microsoft.com/office/powerpoint/2010/main" val="2806250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65" rIns="0" bIns="0" rtlCol="0" anchor="b">
            <a:spAutoFit/>
          </a:bodyPr>
          <a:lstStyle/>
          <a:p>
            <a:pPr marL="8405">
              <a:spcBef>
                <a:spcPts val="76"/>
              </a:spcBef>
            </a:pPr>
            <a:r>
              <a:rPr sz="1919" spc="23" dirty="0"/>
              <a:t>Adoption </a:t>
            </a:r>
            <a:r>
              <a:rPr sz="1919" spc="20" dirty="0"/>
              <a:t>target </a:t>
            </a:r>
            <a:r>
              <a:rPr sz="1919" spc="17" dirty="0"/>
              <a:t>setting</a:t>
            </a:r>
            <a:r>
              <a:rPr sz="1919" spc="43" dirty="0"/>
              <a:t> </a:t>
            </a:r>
            <a:r>
              <a:rPr sz="1919" spc="20" dirty="0"/>
              <a:t>principles</a:t>
            </a:r>
            <a:endParaRPr sz="1919" dirty="0"/>
          </a:p>
        </p:txBody>
      </p:sp>
      <p:sp>
        <p:nvSpPr>
          <p:cNvPr id="4" name="Content Placeholder 3"/>
          <p:cNvSpPr>
            <a:spLocks noGrp="1"/>
          </p:cNvSpPr>
          <p:nvPr>
            <p:ph idx="1"/>
          </p:nvPr>
        </p:nvSpPr>
        <p:spPr/>
        <p:txBody>
          <a:bodyPr/>
          <a:lstStyle/>
          <a:p>
            <a:pPr marL="226511" indent="-218106">
              <a:lnSpc>
                <a:spcPts val="1952"/>
              </a:lnSpc>
              <a:spcBef>
                <a:spcPts val="66"/>
              </a:spcBef>
              <a:tabLst>
                <a:tab pos="226511" algn="l"/>
                <a:tab pos="226931" algn="l"/>
              </a:tabLst>
            </a:pPr>
            <a:r>
              <a:rPr lang="en-CA" spc="23" dirty="0">
                <a:solidFill>
                  <a:srgbClr val="5E6167"/>
                </a:solidFill>
                <a:latin typeface="Arial"/>
                <a:cs typeface="Arial"/>
              </a:rPr>
              <a:t>Milestones </a:t>
            </a:r>
            <a:r>
              <a:rPr lang="en-CA" spc="26" dirty="0">
                <a:solidFill>
                  <a:srgbClr val="5E6167"/>
                </a:solidFill>
                <a:latin typeface="Arial"/>
                <a:cs typeface="Arial"/>
              </a:rPr>
              <a:t>based </a:t>
            </a:r>
            <a:r>
              <a:rPr lang="en-CA" spc="17" dirty="0">
                <a:solidFill>
                  <a:srgbClr val="5E6167"/>
                </a:solidFill>
                <a:latin typeface="Arial"/>
                <a:cs typeface="Arial"/>
              </a:rPr>
              <a:t>on </a:t>
            </a:r>
            <a:r>
              <a:rPr lang="en-CA" spc="23" dirty="0">
                <a:solidFill>
                  <a:srgbClr val="5E6167"/>
                </a:solidFill>
                <a:latin typeface="Arial"/>
                <a:cs typeface="Arial"/>
              </a:rPr>
              <a:t>adoption</a:t>
            </a:r>
            <a:r>
              <a:rPr lang="en-CA" spc="135" dirty="0">
                <a:solidFill>
                  <a:srgbClr val="5E6167"/>
                </a:solidFill>
                <a:latin typeface="Arial"/>
                <a:cs typeface="Arial"/>
              </a:rPr>
              <a:t> </a:t>
            </a:r>
            <a:r>
              <a:rPr lang="en-CA" spc="23" dirty="0">
                <a:solidFill>
                  <a:srgbClr val="5E6167"/>
                </a:solidFill>
                <a:latin typeface="Arial"/>
                <a:cs typeface="Arial"/>
              </a:rPr>
              <a:t>curve</a:t>
            </a:r>
            <a:endParaRPr lang="en-CA" dirty="0">
              <a:latin typeface="Arial"/>
              <a:cs typeface="Arial"/>
            </a:endParaRPr>
          </a:p>
          <a:p>
            <a:pPr marL="226511" indent="-218106">
              <a:lnSpc>
                <a:spcPts val="1952"/>
              </a:lnSpc>
              <a:tabLst>
                <a:tab pos="226511" algn="l"/>
                <a:tab pos="226931" algn="l"/>
              </a:tabLst>
            </a:pPr>
            <a:r>
              <a:rPr lang="en-CA" spc="20" dirty="0">
                <a:solidFill>
                  <a:srgbClr val="5E6167"/>
                </a:solidFill>
                <a:latin typeface="Arial"/>
                <a:cs typeface="Arial"/>
              </a:rPr>
              <a:t>Clearly articulated</a:t>
            </a:r>
            <a:r>
              <a:rPr lang="en-CA" spc="80" dirty="0">
                <a:solidFill>
                  <a:srgbClr val="5E6167"/>
                </a:solidFill>
                <a:latin typeface="Arial"/>
                <a:cs typeface="Arial"/>
              </a:rPr>
              <a:t> </a:t>
            </a:r>
            <a:r>
              <a:rPr lang="en-CA" spc="23" dirty="0">
                <a:solidFill>
                  <a:srgbClr val="5E6167"/>
                </a:solidFill>
                <a:latin typeface="Arial"/>
                <a:cs typeface="Arial"/>
              </a:rPr>
              <a:t>metrics</a:t>
            </a:r>
            <a:endParaRPr lang="en-CA" dirty="0">
              <a:latin typeface="Arial"/>
              <a:cs typeface="Arial"/>
            </a:endParaRPr>
          </a:p>
          <a:p>
            <a:pPr marL="226511" indent="-218106">
              <a:lnSpc>
                <a:spcPts val="1952"/>
              </a:lnSpc>
              <a:tabLst>
                <a:tab pos="226511" algn="l"/>
                <a:tab pos="226931" algn="l"/>
              </a:tabLst>
            </a:pPr>
            <a:r>
              <a:rPr lang="en-CA" spc="30" dirty="0">
                <a:solidFill>
                  <a:srgbClr val="5E6167"/>
                </a:solidFill>
                <a:latin typeface="Arial"/>
                <a:cs typeface="Arial"/>
              </a:rPr>
              <a:t>Comparable</a:t>
            </a:r>
            <a:r>
              <a:rPr lang="en-CA" spc="50" dirty="0">
                <a:solidFill>
                  <a:srgbClr val="5E6167"/>
                </a:solidFill>
                <a:latin typeface="Arial"/>
                <a:cs typeface="Arial"/>
              </a:rPr>
              <a:t> </a:t>
            </a:r>
            <a:r>
              <a:rPr lang="en-CA" spc="20" dirty="0">
                <a:solidFill>
                  <a:srgbClr val="5E6167"/>
                </a:solidFill>
                <a:latin typeface="Arial"/>
                <a:cs typeface="Arial"/>
              </a:rPr>
              <a:t>targets</a:t>
            </a:r>
            <a:endParaRPr lang="en-CA" dirty="0">
              <a:latin typeface="Arial"/>
              <a:cs typeface="Arial"/>
            </a:endParaRPr>
          </a:p>
          <a:p>
            <a:pPr marL="226511" indent="-218106">
              <a:lnSpc>
                <a:spcPts val="1952"/>
              </a:lnSpc>
              <a:tabLst>
                <a:tab pos="226511" algn="l"/>
                <a:tab pos="226931" algn="l"/>
              </a:tabLst>
            </a:pPr>
            <a:r>
              <a:rPr lang="en-CA" spc="26" dirty="0">
                <a:solidFill>
                  <a:srgbClr val="5E6167"/>
                </a:solidFill>
                <a:latin typeface="Arial"/>
                <a:cs typeface="Arial"/>
              </a:rPr>
              <a:t>Ongoing </a:t>
            </a:r>
            <a:r>
              <a:rPr lang="en-CA" spc="20" dirty="0">
                <a:solidFill>
                  <a:srgbClr val="5E6167"/>
                </a:solidFill>
                <a:latin typeface="Arial"/>
                <a:cs typeface="Arial"/>
              </a:rPr>
              <a:t>review and</a:t>
            </a:r>
            <a:r>
              <a:rPr lang="en-CA" spc="119" dirty="0">
                <a:solidFill>
                  <a:srgbClr val="5E6167"/>
                </a:solidFill>
                <a:latin typeface="Arial"/>
                <a:cs typeface="Arial"/>
              </a:rPr>
              <a:t> </a:t>
            </a:r>
            <a:r>
              <a:rPr lang="en-CA" spc="23" dirty="0">
                <a:solidFill>
                  <a:srgbClr val="5E6167"/>
                </a:solidFill>
                <a:latin typeface="Arial"/>
                <a:cs typeface="Arial"/>
              </a:rPr>
              <a:t>monitoring</a:t>
            </a:r>
            <a:endParaRPr lang="en-CA" dirty="0">
              <a:latin typeface="Arial"/>
              <a:cs typeface="Arial"/>
            </a:endParaRPr>
          </a:p>
          <a:p>
            <a:pPr marL="226511" indent="-218106">
              <a:spcBef>
                <a:spcPts val="199"/>
              </a:spcBef>
              <a:tabLst>
                <a:tab pos="226511" algn="l"/>
                <a:tab pos="226931" algn="l"/>
              </a:tabLst>
            </a:pPr>
            <a:r>
              <a:rPr lang="en-CA" spc="23" dirty="0">
                <a:solidFill>
                  <a:srgbClr val="5E6167"/>
                </a:solidFill>
                <a:latin typeface="Arial"/>
                <a:cs typeface="Arial"/>
              </a:rPr>
              <a:t>Clear </a:t>
            </a:r>
            <a:r>
              <a:rPr lang="en-CA" spc="20" dirty="0">
                <a:solidFill>
                  <a:srgbClr val="5E6167"/>
                </a:solidFill>
                <a:latin typeface="Arial"/>
                <a:cs typeface="Arial"/>
              </a:rPr>
              <a:t>and </a:t>
            </a:r>
            <a:r>
              <a:rPr lang="en-CA" spc="23" dirty="0">
                <a:solidFill>
                  <a:srgbClr val="5E6167"/>
                </a:solidFill>
                <a:latin typeface="Arial"/>
                <a:cs typeface="Arial"/>
              </a:rPr>
              <a:t>consistent </a:t>
            </a:r>
            <a:r>
              <a:rPr lang="en-CA" spc="30" dirty="0">
                <a:solidFill>
                  <a:srgbClr val="5E6167"/>
                </a:solidFill>
                <a:latin typeface="Arial"/>
                <a:cs typeface="Arial"/>
              </a:rPr>
              <a:t>reimbursement</a:t>
            </a:r>
            <a:r>
              <a:rPr lang="en-CA" spc="83" dirty="0">
                <a:solidFill>
                  <a:srgbClr val="5E6167"/>
                </a:solidFill>
                <a:latin typeface="Arial"/>
                <a:cs typeface="Arial"/>
              </a:rPr>
              <a:t> </a:t>
            </a:r>
            <a:r>
              <a:rPr lang="en-CA" spc="20" dirty="0">
                <a:solidFill>
                  <a:srgbClr val="5E6167"/>
                </a:solidFill>
                <a:latin typeface="Arial"/>
                <a:cs typeface="Arial"/>
              </a:rPr>
              <a:t>structure</a:t>
            </a:r>
            <a:endParaRPr lang="en-CA" dirty="0">
              <a:latin typeface="Arial"/>
              <a:cs typeface="Arial"/>
            </a:endParaRPr>
          </a:p>
          <a:p>
            <a:endParaRPr lang="en-CA" dirty="0"/>
          </a:p>
        </p:txBody>
      </p:sp>
    </p:spTree>
    <p:extLst>
      <p:ext uri="{BB962C8B-B14F-4D97-AF65-F5344CB8AC3E}">
        <p14:creationId xmlns:p14="http://schemas.microsoft.com/office/powerpoint/2010/main" val="3094644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2173" y="564260"/>
            <a:ext cx="3228203" cy="535544"/>
          </a:xfrm>
          <a:prstGeom prst="rect">
            <a:avLst/>
          </a:prstGeom>
        </p:spPr>
        <p:txBody>
          <a:bodyPr vert="horz" wrap="square" lIns="0" tIns="9665" rIns="0" bIns="0" rtlCol="0" anchor="b">
            <a:spAutoFit/>
          </a:bodyPr>
          <a:lstStyle/>
          <a:p>
            <a:pPr marL="8405">
              <a:spcBef>
                <a:spcPts val="76"/>
              </a:spcBef>
            </a:pPr>
            <a:r>
              <a:rPr sz="1919" spc="23" dirty="0"/>
              <a:t>System </a:t>
            </a:r>
            <a:r>
              <a:rPr sz="1919" spc="20" dirty="0"/>
              <a:t>use</a:t>
            </a:r>
            <a:r>
              <a:rPr sz="1919" spc="26" dirty="0"/>
              <a:t> </a:t>
            </a:r>
            <a:r>
              <a:rPr sz="1919" spc="23" dirty="0"/>
              <a:t>survey</a:t>
            </a:r>
            <a:endParaRPr sz="1919" dirty="0"/>
          </a:p>
        </p:txBody>
      </p:sp>
      <p:sp>
        <p:nvSpPr>
          <p:cNvPr id="3" name="object 3"/>
          <p:cNvSpPr/>
          <p:nvPr/>
        </p:nvSpPr>
        <p:spPr>
          <a:xfrm>
            <a:off x="1672479" y="1475699"/>
            <a:ext cx="5765426" cy="3277721"/>
          </a:xfrm>
          <a:prstGeom prst="rect">
            <a:avLst/>
          </a:prstGeom>
          <a:blipFill>
            <a:blip r:embed="rId3" cstate="print"/>
            <a:stretch>
              <a:fillRect/>
            </a:stretch>
          </a:blipFill>
        </p:spPr>
        <p:txBody>
          <a:bodyPr wrap="square" lIns="0" tIns="0" rIns="0" bIns="0" rtlCol="0"/>
          <a:lstStyle/>
          <a:p>
            <a:endParaRPr sz="1191"/>
          </a:p>
        </p:txBody>
      </p:sp>
      <p:sp>
        <p:nvSpPr>
          <p:cNvPr id="4" name="object 4"/>
          <p:cNvSpPr txBox="1"/>
          <p:nvPr/>
        </p:nvSpPr>
        <p:spPr>
          <a:xfrm>
            <a:off x="3573898" y="3160699"/>
            <a:ext cx="866495" cy="482976"/>
          </a:xfrm>
          <a:prstGeom prst="rect">
            <a:avLst/>
          </a:prstGeom>
        </p:spPr>
        <p:txBody>
          <a:bodyPr vert="horz" wrap="square" lIns="0" tIns="8405" rIns="0" bIns="0" rtlCol="0">
            <a:spAutoFit/>
          </a:bodyPr>
          <a:lstStyle/>
          <a:p>
            <a:pPr marL="8405">
              <a:lnSpc>
                <a:spcPts val="893"/>
              </a:lnSpc>
              <a:spcBef>
                <a:spcPts val="66"/>
              </a:spcBef>
            </a:pPr>
            <a:r>
              <a:rPr sz="827" b="1" spc="-3" dirty="0">
                <a:solidFill>
                  <a:srgbClr val="FFFFFF"/>
                </a:solidFill>
                <a:latin typeface="Arial"/>
                <a:cs typeface="Arial"/>
              </a:rPr>
              <a:t>User</a:t>
            </a:r>
            <a:r>
              <a:rPr sz="827" b="1" spc="-47" dirty="0">
                <a:solidFill>
                  <a:srgbClr val="FFFFFF"/>
                </a:solidFill>
                <a:latin typeface="Arial"/>
                <a:cs typeface="Arial"/>
              </a:rPr>
              <a:t> </a:t>
            </a:r>
            <a:r>
              <a:rPr sz="827" b="1" dirty="0">
                <a:solidFill>
                  <a:srgbClr val="FFFFFF"/>
                </a:solidFill>
                <a:latin typeface="Arial"/>
                <a:cs typeface="Arial"/>
              </a:rPr>
              <a:t>satisfaction</a:t>
            </a:r>
            <a:endParaRPr sz="827">
              <a:latin typeface="Arial"/>
              <a:cs typeface="Arial"/>
            </a:endParaRPr>
          </a:p>
          <a:p>
            <a:pPr marL="8405">
              <a:lnSpc>
                <a:spcPts val="893"/>
              </a:lnSpc>
            </a:pPr>
            <a:r>
              <a:rPr sz="827" spc="-3" dirty="0">
                <a:solidFill>
                  <a:srgbClr val="FFFFFF"/>
                </a:solidFill>
                <a:latin typeface="Arial"/>
                <a:cs typeface="Arial"/>
              </a:rPr>
              <a:t>Competency</a:t>
            </a:r>
            <a:endParaRPr sz="827">
              <a:latin typeface="Arial"/>
              <a:cs typeface="Arial"/>
            </a:endParaRPr>
          </a:p>
          <a:p>
            <a:pPr marL="8405" marR="74383">
              <a:lnSpc>
                <a:spcPts val="794"/>
              </a:lnSpc>
              <a:spcBef>
                <a:spcPts val="324"/>
              </a:spcBef>
            </a:pPr>
            <a:r>
              <a:rPr sz="827" spc="-3" dirty="0">
                <a:solidFill>
                  <a:srgbClr val="FFFFFF"/>
                </a:solidFill>
                <a:latin typeface="Arial"/>
                <a:cs typeface="Arial"/>
              </a:rPr>
              <a:t>User satisfaction  Ease of</a:t>
            </a:r>
            <a:r>
              <a:rPr sz="827" spc="-7" dirty="0">
                <a:solidFill>
                  <a:srgbClr val="FFFFFF"/>
                </a:solidFill>
                <a:latin typeface="Arial"/>
                <a:cs typeface="Arial"/>
              </a:rPr>
              <a:t> </a:t>
            </a:r>
            <a:r>
              <a:rPr sz="827" spc="-3" dirty="0">
                <a:solidFill>
                  <a:srgbClr val="FFFFFF"/>
                </a:solidFill>
                <a:latin typeface="Arial"/>
                <a:cs typeface="Arial"/>
              </a:rPr>
              <a:t>use</a:t>
            </a:r>
            <a:endParaRPr sz="827">
              <a:latin typeface="Arial"/>
              <a:cs typeface="Arial"/>
            </a:endParaRPr>
          </a:p>
        </p:txBody>
      </p:sp>
      <p:sp>
        <p:nvSpPr>
          <p:cNvPr id="5" name="object 5"/>
          <p:cNvSpPr txBox="1"/>
          <p:nvPr/>
        </p:nvSpPr>
        <p:spPr>
          <a:xfrm>
            <a:off x="3573899" y="2320258"/>
            <a:ext cx="1017354" cy="482976"/>
          </a:xfrm>
          <a:prstGeom prst="rect">
            <a:avLst/>
          </a:prstGeom>
        </p:spPr>
        <p:txBody>
          <a:bodyPr vert="horz" wrap="square" lIns="0" tIns="8405" rIns="0" bIns="0" rtlCol="0">
            <a:spAutoFit/>
          </a:bodyPr>
          <a:lstStyle/>
          <a:p>
            <a:pPr marL="8405">
              <a:lnSpc>
                <a:spcPts val="926"/>
              </a:lnSpc>
              <a:spcBef>
                <a:spcPts val="66"/>
              </a:spcBef>
            </a:pPr>
            <a:r>
              <a:rPr sz="827" b="1" spc="-3" dirty="0">
                <a:solidFill>
                  <a:srgbClr val="FFFFFF"/>
                </a:solidFill>
                <a:latin typeface="Arial"/>
                <a:cs typeface="Arial"/>
              </a:rPr>
              <a:t>Use</a:t>
            </a:r>
            <a:endParaRPr sz="827">
              <a:latin typeface="Arial"/>
              <a:cs typeface="Arial"/>
            </a:endParaRPr>
          </a:p>
          <a:p>
            <a:pPr marL="8405">
              <a:lnSpc>
                <a:spcPts val="926"/>
              </a:lnSpc>
            </a:pPr>
            <a:r>
              <a:rPr sz="827" spc="-3" dirty="0">
                <a:solidFill>
                  <a:srgbClr val="FFFFFF"/>
                </a:solidFill>
                <a:latin typeface="Arial"/>
                <a:cs typeface="Arial"/>
              </a:rPr>
              <a:t>Use</a:t>
            </a:r>
            <a:r>
              <a:rPr sz="827" spc="-17" dirty="0">
                <a:solidFill>
                  <a:srgbClr val="FFFFFF"/>
                </a:solidFill>
                <a:latin typeface="Arial"/>
                <a:cs typeface="Arial"/>
              </a:rPr>
              <a:t> </a:t>
            </a:r>
            <a:r>
              <a:rPr sz="827" spc="-3" dirty="0">
                <a:solidFill>
                  <a:srgbClr val="FFFFFF"/>
                </a:solidFill>
                <a:latin typeface="Arial"/>
                <a:cs typeface="Arial"/>
              </a:rPr>
              <a:t>Behavior/Pattern</a:t>
            </a:r>
            <a:endParaRPr sz="827">
              <a:latin typeface="Arial"/>
              <a:cs typeface="Arial"/>
            </a:endParaRPr>
          </a:p>
          <a:p>
            <a:pPr marL="8405" marR="200876">
              <a:lnSpc>
                <a:spcPts val="794"/>
              </a:lnSpc>
              <a:spcBef>
                <a:spcPts val="324"/>
              </a:spcBef>
            </a:pPr>
            <a:r>
              <a:rPr sz="827" spc="-3" dirty="0">
                <a:solidFill>
                  <a:srgbClr val="FFFFFF"/>
                </a:solidFill>
                <a:latin typeface="Arial"/>
                <a:cs typeface="Arial"/>
              </a:rPr>
              <a:t>Self </a:t>
            </a:r>
            <a:r>
              <a:rPr sz="827" dirty="0">
                <a:solidFill>
                  <a:srgbClr val="FFFFFF"/>
                </a:solidFill>
                <a:latin typeface="Arial"/>
                <a:cs typeface="Arial"/>
              </a:rPr>
              <a:t>reported</a:t>
            </a:r>
            <a:r>
              <a:rPr sz="827" spc="-43" dirty="0">
                <a:solidFill>
                  <a:srgbClr val="FFFFFF"/>
                </a:solidFill>
                <a:latin typeface="Arial"/>
                <a:cs typeface="Arial"/>
              </a:rPr>
              <a:t> </a:t>
            </a:r>
            <a:r>
              <a:rPr sz="827" spc="-3" dirty="0">
                <a:solidFill>
                  <a:srgbClr val="FFFFFF"/>
                </a:solidFill>
                <a:latin typeface="Arial"/>
                <a:cs typeface="Arial"/>
              </a:rPr>
              <a:t>use  Intention to</a:t>
            </a:r>
            <a:r>
              <a:rPr sz="827" spc="-10" dirty="0">
                <a:solidFill>
                  <a:srgbClr val="FFFFFF"/>
                </a:solidFill>
                <a:latin typeface="Arial"/>
                <a:cs typeface="Arial"/>
              </a:rPr>
              <a:t> </a:t>
            </a:r>
            <a:r>
              <a:rPr sz="827" spc="-3" dirty="0">
                <a:solidFill>
                  <a:srgbClr val="FFFFFF"/>
                </a:solidFill>
                <a:latin typeface="Arial"/>
                <a:cs typeface="Arial"/>
              </a:rPr>
              <a:t>use</a:t>
            </a:r>
            <a:endParaRPr sz="827">
              <a:latin typeface="Arial"/>
              <a:cs typeface="Arial"/>
            </a:endParaRPr>
          </a:p>
        </p:txBody>
      </p:sp>
      <p:sp>
        <p:nvSpPr>
          <p:cNvPr id="6" name="object 6"/>
          <p:cNvSpPr txBox="1"/>
          <p:nvPr/>
        </p:nvSpPr>
        <p:spPr>
          <a:xfrm>
            <a:off x="5261686" y="1622691"/>
            <a:ext cx="621086" cy="135766"/>
          </a:xfrm>
          <a:prstGeom prst="rect">
            <a:avLst/>
          </a:prstGeom>
        </p:spPr>
        <p:txBody>
          <a:bodyPr vert="horz" wrap="square" lIns="0" tIns="8405" rIns="0" bIns="0" rtlCol="0">
            <a:spAutoFit/>
          </a:bodyPr>
          <a:lstStyle/>
          <a:p>
            <a:pPr marL="8405">
              <a:spcBef>
                <a:spcPts val="66"/>
              </a:spcBef>
            </a:pPr>
            <a:r>
              <a:rPr sz="827" b="1" spc="-3" dirty="0">
                <a:solidFill>
                  <a:srgbClr val="FFFFFF"/>
                </a:solidFill>
                <a:latin typeface="Arial"/>
                <a:cs typeface="Arial"/>
              </a:rPr>
              <a:t>Net</a:t>
            </a:r>
            <a:r>
              <a:rPr sz="827" b="1" spc="-40" dirty="0">
                <a:solidFill>
                  <a:srgbClr val="FFFFFF"/>
                </a:solidFill>
                <a:latin typeface="Arial"/>
                <a:cs typeface="Arial"/>
              </a:rPr>
              <a:t> </a:t>
            </a:r>
            <a:r>
              <a:rPr sz="827" b="1" dirty="0">
                <a:solidFill>
                  <a:srgbClr val="FFFFFF"/>
                </a:solidFill>
                <a:latin typeface="Arial"/>
                <a:cs typeface="Arial"/>
              </a:rPr>
              <a:t>benefits</a:t>
            </a:r>
            <a:endParaRPr sz="827">
              <a:latin typeface="Arial"/>
              <a:cs typeface="Arial"/>
            </a:endParaRPr>
          </a:p>
        </p:txBody>
      </p:sp>
      <p:sp>
        <p:nvSpPr>
          <p:cNvPr id="7" name="object 7"/>
          <p:cNvSpPr txBox="1"/>
          <p:nvPr/>
        </p:nvSpPr>
        <p:spPr>
          <a:xfrm>
            <a:off x="5328429" y="2706860"/>
            <a:ext cx="385763" cy="135766"/>
          </a:xfrm>
          <a:prstGeom prst="rect">
            <a:avLst/>
          </a:prstGeom>
        </p:spPr>
        <p:txBody>
          <a:bodyPr vert="horz" wrap="square" lIns="0" tIns="8405" rIns="0" bIns="0" rtlCol="0">
            <a:spAutoFit/>
          </a:bodyPr>
          <a:lstStyle/>
          <a:p>
            <a:pPr marL="8405">
              <a:spcBef>
                <a:spcPts val="66"/>
              </a:spcBef>
            </a:pPr>
            <a:r>
              <a:rPr sz="827" b="1" spc="-3" dirty="0">
                <a:solidFill>
                  <a:srgbClr val="FFFFFF"/>
                </a:solidFill>
                <a:latin typeface="Arial"/>
                <a:cs typeface="Arial"/>
              </a:rPr>
              <a:t>Access</a:t>
            </a:r>
            <a:endParaRPr sz="827">
              <a:latin typeface="Arial"/>
              <a:cs typeface="Arial"/>
            </a:endParaRPr>
          </a:p>
        </p:txBody>
      </p:sp>
      <p:sp>
        <p:nvSpPr>
          <p:cNvPr id="8" name="object 8"/>
          <p:cNvSpPr txBox="1"/>
          <p:nvPr/>
        </p:nvSpPr>
        <p:spPr>
          <a:xfrm>
            <a:off x="5619671" y="2950588"/>
            <a:ext cx="760179" cy="135766"/>
          </a:xfrm>
          <a:prstGeom prst="rect">
            <a:avLst/>
          </a:prstGeom>
        </p:spPr>
        <p:txBody>
          <a:bodyPr vert="horz" wrap="square" lIns="0" tIns="8405" rIns="0" bIns="0" rtlCol="0">
            <a:spAutoFit/>
          </a:bodyPr>
          <a:lstStyle/>
          <a:p>
            <a:pPr marL="8405">
              <a:spcBef>
                <a:spcPts val="66"/>
              </a:spcBef>
            </a:pPr>
            <a:r>
              <a:rPr sz="827" spc="-3" dirty="0">
                <a:solidFill>
                  <a:srgbClr val="FFFFFF"/>
                </a:solidFill>
                <a:latin typeface="Arial"/>
                <a:cs typeface="Arial"/>
              </a:rPr>
              <a:t>access</a:t>
            </a:r>
            <a:r>
              <a:rPr sz="827" spc="-20" dirty="0">
                <a:solidFill>
                  <a:srgbClr val="FFFFFF"/>
                </a:solidFill>
                <a:latin typeface="Arial"/>
                <a:cs typeface="Arial"/>
              </a:rPr>
              <a:t> </a:t>
            </a:r>
            <a:r>
              <a:rPr sz="827" spc="-3" dirty="0">
                <a:solidFill>
                  <a:srgbClr val="FFFFFF"/>
                </a:solidFill>
                <a:latin typeface="Arial"/>
                <a:cs typeface="Arial"/>
              </a:rPr>
              <a:t>services</a:t>
            </a:r>
            <a:endParaRPr sz="827">
              <a:latin typeface="Arial"/>
              <a:cs typeface="Arial"/>
            </a:endParaRPr>
          </a:p>
        </p:txBody>
      </p:sp>
      <p:sp>
        <p:nvSpPr>
          <p:cNvPr id="9" name="object 9"/>
          <p:cNvSpPr txBox="1"/>
          <p:nvPr/>
        </p:nvSpPr>
        <p:spPr>
          <a:xfrm>
            <a:off x="5401240" y="3706985"/>
            <a:ext cx="463924" cy="135766"/>
          </a:xfrm>
          <a:prstGeom prst="rect">
            <a:avLst/>
          </a:prstGeom>
        </p:spPr>
        <p:txBody>
          <a:bodyPr vert="horz" wrap="square" lIns="0" tIns="8405" rIns="0" bIns="0" rtlCol="0">
            <a:spAutoFit/>
          </a:bodyPr>
          <a:lstStyle/>
          <a:p>
            <a:pPr marL="226511" indent="-218106">
              <a:spcBef>
                <a:spcPts val="66"/>
              </a:spcBef>
              <a:buChar char="•"/>
              <a:tabLst>
                <a:tab pos="226511" algn="l"/>
                <a:tab pos="226931" algn="l"/>
              </a:tabLst>
            </a:pPr>
            <a:r>
              <a:rPr sz="827" spc="-7" dirty="0">
                <a:solidFill>
                  <a:srgbClr val="FFFFFF"/>
                </a:solidFill>
                <a:latin typeface="Arial"/>
                <a:cs typeface="Arial"/>
              </a:rPr>
              <a:t>C</a:t>
            </a:r>
            <a:r>
              <a:rPr sz="827" spc="-3" dirty="0">
                <a:solidFill>
                  <a:srgbClr val="FFFFFF"/>
                </a:solidFill>
                <a:latin typeface="Arial"/>
                <a:cs typeface="Arial"/>
              </a:rPr>
              <a:t>are</a:t>
            </a:r>
            <a:endParaRPr sz="827">
              <a:latin typeface="Arial"/>
              <a:cs typeface="Arial"/>
            </a:endParaRPr>
          </a:p>
        </p:txBody>
      </p:sp>
      <p:sp>
        <p:nvSpPr>
          <p:cNvPr id="10" name="object 10"/>
          <p:cNvSpPr txBox="1"/>
          <p:nvPr/>
        </p:nvSpPr>
        <p:spPr>
          <a:xfrm>
            <a:off x="5401240" y="3791127"/>
            <a:ext cx="809765" cy="292841"/>
          </a:xfrm>
          <a:prstGeom prst="rect">
            <a:avLst/>
          </a:prstGeom>
        </p:spPr>
        <p:txBody>
          <a:bodyPr vert="horz" wrap="square" lIns="0" tIns="25214" rIns="0" bIns="0" rtlCol="0">
            <a:spAutoFit/>
          </a:bodyPr>
          <a:lstStyle/>
          <a:p>
            <a:pPr marL="226511">
              <a:spcBef>
                <a:spcPts val="199"/>
              </a:spcBef>
            </a:pPr>
            <a:r>
              <a:rPr sz="827" spc="-3" dirty="0">
                <a:solidFill>
                  <a:srgbClr val="FFFFFF"/>
                </a:solidFill>
                <a:latin typeface="Arial"/>
                <a:cs typeface="Arial"/>
              </a:rPr>
              <a:t>coordination</a:t>
            </a:r>
            <a:endParaRPr sz="827">
              <a:latin typeface="Arial"/>
              <a:cs typeface="Arial"/>
            </a:endParaRPr>
          </a:p>
          <a:p>
            <a:pPr marL="226511" indent="-218106">
              <a:spcBef>
                <a:spcPts val="132"/>
              </a:spcBef>
              <a:buChar char="•"/>
              <a:tabLst>
                <a:tab pos="226511" algn="l"/>
                <a:tab pos="226931" algn="l"/>
              </a:tabLst>
            </a:pPr>
            <a:r>
              <a:rPr sz="827" spc="-3" dirty="0">
                <a:solidFill>
                  <a:srgbClr val="FFFFFF"/>
                </a:solidFill>
                <a:latin typeface="Arial"/>
                <a:cs typeface="Arial"/>
              </a:rPr>
              <a:t>Net</a:t>
            </a:r>
            <a:r>
              <a:rPr sz="827" spc="-7" dirty="0">
                <a:solidFill>
                  <a:srgbClr val="FFFFFF"/>
                </a:solidFill>
                <a:latin typeface="Arial"/>
                <a:cs typeface="Arial"/>
              </a:rPr>
              <a:t> </a:t>
            </a:r>
            <a:r>
              <a:rPr sz="827" spc="-3" dirty="0">
                <a:solidFill>
                  <a:srgbClr val="FFFFFF"/>
                </a:solidFill>
                <a:latin typeface="Arial"/>
                <a:cs typeface="Arial"/>
              </a:rPr>
              <a:t>cost</a:t>
            </a:r>
            <a:endParaRPr sz="827">
              <a:latin typeface="Arial"/>
              <a:cs typeface="Arial"/>
            </a:endParaRPr>
          </a:p>
        </p:txBody>
      </p:sp>
      <p:sp>
        <p:nvSpPr>
          <p:cNvPr id="11" name="object 11"/>
          <p:cNvSpPr txBox="1"/>
          <p:nvPr/>
        </p:nvSpPr>
        <p:spPr>
          <a:xfrm>
            <a:off x="2409294" y="4497000"/>
            <a:ext cx="4254314" cy="135766"/>
          </a:xfrm>
          <a:prstGeom prst="rect">
            <a:avLst/>
          </a:prstGeom>
        </p:spPr>
        <p:txBody>
          <a:bodyPr vert="horz" wrap="square" lIns="0" tIns="8405" rIns="0" bIns="0" rtlCol="0">
            <a:spAutoFit/>
          </a:bodyPr>
          <a:lstStyle/>
          <a:p>
            <a:pPr marL="8405">
              <a:spcBef>
                <a:spcPts val="66"/>
              </a:spcBef>
            </a:pPr>
            <a:r>
              <a:rPr sz="827" b="1" spc="-47" dirty="0">
                <a:solidFill>
                  <a:srgbClr val="FFFFFF"/>
                </a:solidFill>
                <a:latin typeface="Arial"/>
                <a:cs typeface="Arial"/>
              </a:rPr>
              <a:t>ORGANIZATIONAL </a:t>
            </a:r>
            <a:r>
              <a:rPr sz="827" b="1" spc="-3" dirty="0">
                <a:solidFill>
                  <a:srgbClr val="FFFFFF"/>
                </a:solidFill>
                <a:latin typeface="Arial"/>
                <a:cs typeface="Arial"/>
              </a:rPr>
              <a:t>&amp; </a:t>
            </a:r>
            <a:r>
              <a:rPr sz="827" b="1" spc="-40" dirty="0">
                <a:solidFill>
                  <a:srgbClr val="FFFFFF"/>
                </a:solidFill>
                <a:latin typeface="Arial"/>
                <a:cs typeface="Arial"/>
              </a:rPr>
              <a:t>CONTEXT </a:t>
            </a:r>
            <a:r>
              <a:rPr sz="827" b="1" spc="-47" dirty="0">
                <a:solidFill>
                  <a:srgbClr val="FFFFFF"/>
                </a:solidFill>
                <a:latin typeface="Arial"/>
                <a:cs typeface="Arial"/>
              </a:rPr>
              <a:t>FACTORS: </a:t>
            </a:r>
            <a:r>
              <a:rPr sz="827" b="1" spc="-56" dirty="0">
                <a:solidFill>
                  <a:srgbClr val="FFFFFF"/>
                </a:solidFill>
                <a:latin typeface="Arial"/>
                <a:cs typeface="Arial"/>
              </a:rPr>
              <a:t>STRATEGY, </a:t>
            </a:r>
            <a:r>
              <a:rPr sz="827" b="1" spc="-50" dirty="0">
                <a:solidFill>
                  <a:srgbClr val="FFFFFF"/>
                </a:solidFill>
                <a:latin typeface="Arial"/>
                <a:cs typeface="Arial"/>
              </a:rPr>
              <a:t>CULTURE </a:t>
            </a:r>
            <a:r>
              <a:rPr sz="827" b="1" spc="-3" dirty="0">
                <a:solidFill>
                  <a:srgbClr val="FFFFFF"/>
                </a:solidFill>
                <a:latin typeface="Arial"/>
                <a:cs typeface="Arial"/>
              </a:rPr>
              <a:t>&amp; </a:t>
            </a:r>
            <a:r>
              <a:rPr sz="827" b="1" spc="-40" dirty="0">
                <a:solidFill>
                  <a:srgbClr val="FFFFFF"/>
                </a:solidFill>
                <a:latin typeface="Arial"/>
                <a:cs typeface="Arial"/>
              </a:rPr>
              <a:t>BUSINESS PROCESS</a:t>
            </a:r>
            <a:r>
              <a:rPr sz="827" b="1" spc="-168" dirty="0">
                <a:solidFill>
                  <a:srgbClr val="FFFFFF"/>
                </a:solidFill>
                <a:latin typeface="Arial"/>
                <a:cs typeface="Arial"/>
              </a:rPr>
              <a:t> </a:t>
            </a:r>
            <a:r>
              <a:rPr sz="827" b="1" spc="-3" dirty="0">
                <a:solidFill>
                  <a:srgbClr val="FFFFFF"/>
                </a:solidFill>
                <a:latin typeface="Arial"/>
                <a:cs typeface="Arial"/>
              </a:rPr>
              <a:t>–</a:t>
            </a:r>
            <a:endParaRPr sz="827">
              <a:latin typeface="Arial"/>
              <a:cs typeface="Arial"/>
            </a:endParaRPr>
          </a:p>
        </p:txBody>
      </p:sp>
      <p:sp>
        <p:nvSpPr>
          <p:cNvPr id="12" name="object 12"/>
          <p:cNvSpPr txBox="1"/>
          <p:nvPr/>
        </p:nvSpPr>
        <p:spPr>
          <a:xfrm>
            <a:off x="5328429" y="1933654"/>
            <a:ext cx="374837" cy="135766"/>
          </a:xfrm>
          <a:prstGeom prst="rect">
            <a:avLst/>
          </a:prstGeom>
        </p:spPr>
        <p:txBody>
          <a:bodyPr vert="horz" wrap="square" lIns="0" tIns="8405" rIns="0" bIns="0" rtlCol="0">
            <a:spAutoFit/>
          </a:bodyPr>
          <a:lstStyle/>
          <a:p>
            <a:pPr marL="8405">
              <a:spcBef>
                <a:spcPts val="66"/>
              </a:spcBef>
            </a:pPr>
            <a:r>
              <a:rPr sz="827" b="1" spc="-3" dirty="0">
                <a:solidFill>
                  <a:srgbClr val="FFFFFF"/>
                </a:solidFill>
                <a:latin typeface="Arial"/>
                <a:cs typeface="Arial"/>
              </a:rPr>
              <a:t>Q</a:t>
            </a:r>
            <a:r>
              <a:rPr sz="827" b="1" dirty="0">
                <a:solidFill>
                  <a:srgbClr val="FFFFFF"/>
                </a:solidFill>
                <a:latin typeface="Arial"/>
                <a:cs typeface="Arial"/>
              </a:rPr>
              <a:t>u</a:t>
            </a:r>
            <a:r>
              <a:rPr sz="827" b="1" spc="-3" dirty="0">
                <a:solidFill>
                  <a:srgbClr val="FFFFFF"/>
                </a:solidFill>
                <a:latin typeface="Arial"/>
                <a:cs typeface="Arial"/>
              </a:rPr>
              <a:t>ality</a:t>
            </a:r>
            <a:endParaRPr sz="827">
              <a:latin typeface="Arial"/>
              <a:cs typeface="Arial"/>
            </a:endParaRPr>
          </a:p>
        </p:txBody>
      </p:sp>
      <p:sp>
        <p:nvSpPr>
          <p:cNvPr id="13" name="object 13"/>
          <p:cNvSpPr txBox="1"/>
          <p:nvPr/>
        </p:nvSpPr>
        <p:spPr>
          <a:xfrm>
            <a:off x="5401240" y="2177382"/>
            <a:ext cx="1644743" cy="135766"/>
          </a:xfrm>
          <a:prstGeom prst="rect">
            <a:avLst/>
          </a:prstGeom>
        </p:spPr>
        <p:txBody>
          <a:bodyPr vert="horz" wrap="square" lIns="0" tIns="8405" rIns="0" bIns="0" rtlCol="0">
            <a:spAutoFit/>
          </a:bodyPr>
          <a:lstStyle/>
          <a:p>
            <a:pPr marL="226511" indent="-218106">
              <a:spcBef>
                <a:spcPts val="66"/>
              </a:spcBef>
              <a:buChar char="•"/>
              <a:tabLst>
                <a:tab pos="226511" algn="l"/>
                <a:tab pos="226931" algn="l"/>
              </a:tabLst>
            </a:pPr>
            <a:r>
              <a:rPr sz="827" spc="-3" dirty="0">
                <a:solidFill>
                  <a:srgbClr val="FFFFFF"/>
                </a:solidFill>
                <a:latin typeface="Arial"/>
                <a:cs typeface="Arial"/>
              </a:rPr>
              <a:t>Appropriateness/effectiveness</a:t>
            </a:r>
            <a:endParaRPr sz="827">
              <a:latin typeface="Arial"/>
              <a:cs typeface="Arial"/>
            </a:endParaRPr>
          </a:p>
        </p:txBody>
      </p:sp>
      <p:sp>
        <p:nvSpPr>
          <p:cNvPr id="14" name="object 14"/>
          <p:cNvSpPr txBox="1"/>
          <p:nvPr/>
        </p:nvSpPr>
        <p:spPr>
          <a:xfrm>
            <a:off x="1923528" y="3740603"/>
            <a:ext cx="789174" cy="239320"/>
          </a:xfrm>
          <a:prstGeom prst="rect">
            <a:avLst/>
          </a:prstGeom>
        </p:spPr>
        <p:txBody>
          <a:bodyPr vert="horz" wrap="square" lIns="0" tIns="8405" rIns="0" bIns="0" rtlCol="0">
            <a:spAutoFit/>
          </a:bodyPr>
          <a:lstStyle/>
          <a:p>
            <a:pPr marL="8405">
              <a:lnSpc>
                <a:spcPts val="926"/>
              </a:lnSpc>
              <a:spcBef>
                <a:spcPts val="66"/>
              </a:spcBef>
            </a:pPr>
            <a:r>
              <a:rPr sz="827" b="1" spc="-3" dirty="0">
                <a:solidFill>
                  <a:srgbClr val="FFFFFF"/>
                </a:solidFill>
                <a:latin typeface="Arial"/>
                <a:cs typeface="Arial"/>
              </a:rPr>
              <a:t>Service</a:t>
            </a:r>
            <a:r>
              <a:rPr sz="827" b="1" spc="-20" dirty="0">
                <a:solidFill>
                  <a:srgbClr val="FFFFFF"/>
                </a:solidFill>
                <a:latin typeface="Arial"/>
                <a:cs typeface="Arial"/>
              </a:rPr>
              <a:t> </a:t>
            </a:r>
            <a:r>
              <a:rPr sz="827" b="1" dirty="0">
                <a:solidFill>
                  <a:srgbClr val="FFFFFF"/>
                </a:solidFill>
                <a:latin typeface="Arial"/>
                <a:cs typeface="Arial"/>
              </a:rPr>
              <a:t>quality</a:t>
            </a:r>
            <a:endParaRPr sz="827">
              <a:latin typeface="Arial"/>
              <a:cs typeface="Arial"/>
            </a:endParaRPr>
          </a:p>
          <a:p>
            <a:pPr marL="8405">
              <a:lnSpc>
                <a:spcPts val="926"/>
              </a:lnSpc>
            </a:pPr>
            <a:r>
              <a:rPr sz="827" spc="-3" dirty="0">
                <a:solidFill>
                  <a:srgbClr val="FFFFFF"/>
                </a:solidFill>
                <a:latin typeface="Arial"/>
                <a:cs typeface="Arial"/>
              </a:rPr>
              <a:t>Responsiveness</a:t>
            </a:r>
            <a:endParaRPr sz="827">
              <a:latin typeface="Arial"/>
              <a:cs typeface="Arial"/>
            </a:endParaRPr>
          </a:p>
        </p:txBody>
      </p:sp>
      <p:sp>
        <p:nvSpPr>
          <p:cNvPr id="15" name="object 15"/>
          <p:cNvSpPr txBox="1"/>
          <p:nvPr/>
        </p:nvSpPr>
        <p:spPr>
          <a:xfrm>
            <a:off x="1923528" y="2807714"/>
            <a:ext cx="967348" cy="379422"/>
          </a:xfrm>
          <a:prstGeom prst="rect">
            <a:avLst/>
          </a:prstGeom>
        </p:spPr>
        <p:txBody>
          <a:bodyPr vert="horz" wrap="square" lIns="0" tIns="8405" rIns="0" bIns="0" rtlCol="0">
            <a:spAutoFit/>
          </a:bodyPr>
          <a:lstStyle/>
          <a:p>
            <a:pPr marL="8405">
              <a:lnSpc>
                <a:spcPts val="893"/>
              </a:lnSpc>
              <a:spcBef>
                <a:spcPts val="66"/>
              </a:spcBef>
            </a:pPr>
            <a:r>
              <a:rPr sz="827" b="1" dirty="0">
                <a:solidFill>
                  <a:srgbClr val="FFFFFF"/>
                </a:solidFill>
                <a:latin typeface="Arial"/>
                <a:cs typeface="Arial"/>
              </a:rPr>
              <a:t>Information</a:t>
            </a:r>
            <a:r>
              <a:rPr sz="827" b="1" spc="-37" dirty="0">
                <a:solidFill>
                  <a:srgbClr val="FFFFFF"/>
                </a:solidFill>
                <a:latin typeface="Arial"/>
                <a:cs typeface="Arial"/>
              </a:rPr>
              <a:t> </a:t>
            </a:r>
            <a:r>
              <a:rPr sz="827" b="1" dirty="0">
                <a:solidFill>
                  <a:srgbClr val="FFFFFF"/>
                </a:solidFill>
                <a:latin typeface="Arial"/>
                <a:cs typeface="Arial"/>
              </a:rPr>
              <a:t>quality</a:t>
            </a:r>
            <a:endParaRPr sz="827">
              <a:latin typeface="Arial"/>
              <a:cs typeface="Arial"/>
            </a:endParaRPr>
          </a:p>
          <a:p>
            <a:pPr marL="8405">
              <a:lnSpc>
                <a:spcPts val="893"/>
              </a:lnSpc>
            </a:pPr>
            <a:r>
              <a:rPr sz="827" spc="-3" dirty="0">
                <a:solidFill>
                  <a:srgbClr val="FFFFFF"/>
                </a:solidFill>
                <a:latin typeface="Arial"/>
                <a:cs typeface="Arial"/>
              </a:rPr>
              <a:t>Content</a:t>
            </a:r>
            <a:endParaRPr sz="827">
              <a:latin typeface="Arial"/>
              <a:cs typeface="Arial"/>
            </a:endParaRPr>
          </a:p>
          <a:p>
            <a:pPr marL="8405">
              <a:spcBef>
                <a:spcPts val="132"/>
              </a:spcBef>
            </a:pPr>
            <a:r>
              <a:rPr sz="827" spc="-3" dirty="0">
                <a:solidFill>
                  <a:srgbClr val="FFFFFF"/>
                </a:solidFill>
                <a:latin typeface="Arial"/>
                <a:cs typeface="Arial"/>
              </a:rPr>
              <a:t>Availability</a:t>
            </a:r>
            <a:endParaRPr sz="827">
              <a:latin typeface="Arial"/>
              <a:cs typeface="Arial"/>
            </a:endParaRPr>
          </a:p>
        </p:txBody>
      </p:sp>
      <p:sp>
        <p:nvSpPr>
          <p:cNvPr id="16" name="object 16"/>
          <p:cNvSpPr txBox="1"/>
          <p:nvPr/>
        </p:nvSpPr>
        <p:spPr>
          <a:xfrm>
            <a:off x="1923528" y="1891633"/>
            <a:ext cx="761020" cy="482976"/>
          </a:xfrm>
          <a:prstGeom prst="rect">
            <a:avLst/>
          </a:prstGeom>
        </p:spPr>
        <p:txBody>
          <a:bodyPr vert="horz" wrap="square" lIns="0" tIns="8405" rIns="0" bIns="0" rtlCol="0">
            <a:spAutoFit/>
          </a:bodyPr>
          <a:lstStyle/>
          <a:p>
            <a:pPr marL="8405">
              <a:lnSpc>
                <a:spcPts val="893"/>
              </a:lnSpc>
              <a:spcBef>
                <a:spcPts val="66"/>
              </a:spcBef>
            </a:pPr>
            <a:r>
              <a:rPr sz="827" b="1" spc="-3" dirty="0">
                <a:solidFill>
                  <a:srgbClr val="FFFFFF"/>
                </a:solidFill>
                <a:latin typeface="Arial"/>
                <a:cs typeface="Arial"/>
              </a:rPr>
              <a:t>System</a:t>
            </a:r>
            <a:r>
              <a:rPr sz="827" b="1" spc="-33" dirty="0">
                <a:solidFill>
                  <a:srgbClr val="FFFFFF"/>
                </a:solidFill>
                <a:latin typeface="Arial"/>
                <a:cs typeface="Arial"/>
              </a:rPr>
              <a:t> </a:t>
            </a:r>
            <a:r>
              <a:rPr sz="827" b="1" dirty="0">
                <a:solidFill>
                  <a:srgbClr val="FFFFFF"/>
                </a:solidFill>
                <a:latin typeface="Arial"/>
                <a:cs typeface="Arial"/>
              </a:rPr>
              <a:t>quality</a:t>
            </a:r>
            <a:endParaRPr sz="827">
              <a:latin typeface="Arial"/>
              <a:cs typeface="Arial"/>
            </a:endParaRPr>
          </a:p>
          <a:p>
            <a:pPr marL="8405">
              <a:lnSpc>
                <a:spcPts val="893"/>
              </a:lnSpc>
            </a:pPr>
            <a:r>
              <a:rPr sz="827" spc="-3" dirty="0">
                <a:solidFill>
                  <a:srgbClr val="FFFFFF"/>
                </a:solidFill>
                <a:latin typeface="Arial"/>
                <a:cs typeface="Arial"/>
              </a:rPr>
              <a:t>Functionality</a:t>
            </a:r>
            <a:endParaRPr sz="827">
              <a:latin typeface="Arial"/>
              <a:cs typeface="Arial"/>
            </a:endParaRPr>
          </a:p>
          <a:p>
            <a:pPr marL="8405" marR="143723">
              <a:lnSpc>
                <a:spcPts val="794"/>
              </a:lnSpc>
              <a:spcBef>
                <a:spcPts val="324"/>
              </a:spcBef>
            </a:pPr>
            <a:r>
              <a:rPr sz="827" spc="-7" dirty="0">
                <a:solidFill>
                  <a:srgbClr val="FFFFFF"/>
                </a:solidFill>
                <a:latin typeface="Arial"/>
                <a:cs typeface="Arial"/>
              </a:rPr>
              <a:t>P</a:t>
            </a:r>
            <a:r>
              <a:rPr sz="827" spc="-3" dirty="0">
                <a:solidFill>
                  <a:srgbClr val="FFFFFF"/>
                </a:solidFill>
                <a:latin typeface="Arial"/>
                <a:cs typeface="Arial"/>
              </a:rPr>
              <a:t>e</a:t>
            </a:r>
            <a:r>
              <a:rPr sz="827" dirty="0">
                <a:solidFill>
                  <a:srgbClr val="FFFFFF"/>
                </a:solidFill>
                <a:latin typeface="Arial"/>
                <a:cs typeface="Arial"/>
              </a:rPr>
              <a:t>r</a:t>
            </a:r>
            <a:r>
              <a:rPr sz="827" spc="-3" dirty="0">
                <a:solidFill>
                  <a:srgbClr val="FFFFFF"/>
                </a:solidFill>
                <a:latin typeface="Arial"/>
                <a:cs typeface="Arial"/>
              </a:rPr>
              <a:t>fo</a:t>
            </a:r>
            <a:r>
              <a:rPr sz="827" dirty="0">
                <a:solidFill>
                  <a:srgbClr val="FFFFFF"/>
                </a:solidFill>
                <a:latin typeface="Arial"/>
                <a:cs typeface="Arial"/>
              </a:rPr>
              <a:t>rm</a:t>
            </a:r>
            <a:r>
              <a:rPr sz="827" spc="-3" dirty="0">
                <a:solidFill>
                  <a:srgbClr val="FFFFFF"/>
                </a:solidFill>
                <a:latin typeface="Arial"/>
                <a:cs typeface="Arial"/>
              </a:rPr>
              <a:t>ance  Security</a:t>
            </a:r>
            <a:endParaRPr sz="827">
              <a:latin typeface="Arial"/>
              <a:cs typeface="Arial"/>
            </a:endParaRPr>
          </a:p>
        </p:txBody>
      </p:sp>
      <p:sp>
        <p:nvSpPr>
          <p:cNvPr id="17" name="object 17"/>
          <p:cNvSpPr txBox="1"/>
          <p:nvPr/>
        </p:nvSpPr>
        <p:spPr>
          <a:xfrm>
            <a:off x="1840605" y="4807963"/>
            <a:ext cx="2012857" cy="135766"/>
          </a:xfrm>
          <a:prstGeom prst="rect">
            <a:avLst/>
          </a:prstGeom>
        </p:spPr>
        <p:txBody>
          <a:bodyPr vert="horz" wrap="square" lIns="0" tIns="8405" rIns="0" bIns="0" rtlCol="0">
            <a:spAutoFit/>
          </a:bodyPr>
          <a:lstStyle/>
          <a:p>
            <a:pPr marL="8405">
              <a:spcBef>
                <a:spcPts val="66"/>
              </a:spcBef>
            </a:pPr>
            <a:r>
              <a:rPr sz="827" i="1" spc="-59" dirty="0">
                <a:solidFill>
                  <a:srgbClr val="EC4900"/>
                </a:solidFill>
                <a:latin typeface="Arial"/>
                <a:cs typeface="Arial"/>
              </a:rPr>
              <a:t>Based</a:t>
            </a:r>
            <a:r>
              <a:rPr sz="827" i="1" spc="-113" dirty="0">
                <a:solidFill>
                  <a:srgbClr val="EC4900"/>
                </a:solidFill>
                <a:latin typeface="Arial"/>
                <a:cs typeface="Arial"/>
              </a:rPr>
              <a:t> </a:t>
            </a:r>
            <a:r>
              <a:rPr sz="827" i="1" spc="-40" dirty="0">
                <a:solidFill>
                  <a:srgbClr val="EC4900"/>
                </a:solidFill>
                <a:latin typeface="Arial"/>
                <a:cs typeface="Arial"/>
              </a:rPr>
              <a:t>on</a:t>
            </a:r>
            <a:r>
              <a:rPr sz="827" i="1" spc="-113" dirty="0">
                <a:solidFill>
                  <a:srgbClr val="EC4900"/>
                </a:solidFill>
                <a:latin typeface="Arial"/>
                <a:cs typeface="Arial"/>
              </a:rPr>
              <a:t> </a:t>
            </a:r>
            <a:r>
              <a:rPr sz="827" i="1" spc="-40" dirty="0">
                <a:solidFill>
                  <a:srgbClr val="EC4900"/>
                </a:solidFill>
                <a:latin typeface="Arial"/>
                <a:cs typeface="Arial"/>
              </a:rPr>
              <a:t>the</a:t>
            </a:r>
            <a:r>
              <a:rPr sz="827" i="1" spc="-113" dirty="0">
                <a:solidFill>
                  <a:srgbClr val="EC4900"/>
                </a:solidFill>
                <a:latin typeface="Arial"/>
                <a:cs typeface="Arial"/>
              </a:rPr>
              <a:t> </a:t>
            </a:r>
            <a:r>
              <a:rPr sz="827" i="1" spc="-56" dirty="0">
                <a:solidFill>
                  <a:srgbClr val="EC4900"/>
                </a:solidFill>
                <a:latin typeface="Arial"/>
                <a:cs typeface="Arial"/>
              </a:rPr>
              <a:t>Delone</a:t>
            </a:r>
            <a:r>
              <a:rPr sz="827" i="1" spc="-113" dirty="0">
                <a:solidFill>
                  <a:srgbClr val="EC4900"/>
                </a:solidFill>
                <a:latin typeface="Arial"/>
                <a:cs typeface="Arial"/>
              </a:rPr>
              <a:t> </a:t>
            </a:r>
            <a:r>
              <a:rPr sz="827" i="1" spc="-3" dirty="0">
                <a:solidFill>
                  <a:srgbClr val="EC4900"/>
                </a:solidFill>
                <a:latin typeface="Arial"/>
                <a:cs typeface="Arial"/>
              </a:rPr>
              <a:t>&amp;</a:t>
            </a:r>
            <a:r>
              <a:rPr sz="827" i="1" spc="-126" dirty="0">
                <a:solidFill>
                  <a:srgbClr val="EC4900"/>
                </a:solidFill>
                <a:latin typeface="Arial"/>
                <a:cs typeface="Arial"/>
              </a:rPr>
              <a:t> </a:t>
            </a:r>
            <a:r>
              <a:rPr sz="827" i="1" spc="-66" dirty="0">
                <a:solidFill>
                  <a:srgbClr val="EC4900"/>
                </a:solidFill>
                <a:latin typeface="Arial"/>
                <a:cs typeface="Arial"/>
              </a:rPr>
              <a:t>McLean</a:t>
            </a:r>
            <a:r>
              <a:rPr sz="827" i="1" spc="-113" dirty="0">
                <a:solidFill>
                  <a:srgbClr val="EC4900"/>
                </a:solidFill>
                <a:latin typeface="Arial"/>
                <a:cs typeface="Arial"/>
              </a:rPr>
              <a:t> </a:t>
            </a:r>
            <a:r>
              <a:rPr sz="827" i="1" spc="-23" dirty="0">
                <a:solidFill>
                  <a:srgbClr val="EC4900"/>
                </a:solidFill>
                <a:latin typeface="Arial"/>
                <a:cs typeface="Arial"/>
              </a:rPr>
              <a:t>IS</a:t>
            </a:r>
            <a:r>
              <a:rPr sz="827" i="1" spc="-126" dirty="0">
                <a:solidFill>
                  <a:srgbClr val="EC4900"/>
                </a:solidFill>
                <a:latin typeface="Arial"/>
                <a:cs typeface="Arial"/>
              </a:rPr>
              <a:t> </a:t>
            </a:r>
            <a:r>
              <a:rPr sz="827" i="1" spc="-63" dirty="0">
                <a:solidFill>
                  <a:srgbClr val="EC4900"/>
                </a:solidFill>
                <a:latin typeface="Arial"/>
                <a:cs typeface="Arial"/>
              </a:rPr>
              <a:t>Success</a:t>
            </a:r>
            <a:r>
              <a:rPr sz="827" i="1" spc="-106" dirty="0">
                <a:solidFill>
                  <a:srgbClr val="EC4900"/>
                </a:solidFill>
                <a:latin typeface="Arial"/>
                <a:cs typeface="Arial"/>
              </a:rPr>
              <a:t> </a:t>
            </a:r>
            <a:r>
              <a:rPr sz="827" i="1" spc="-66" dirty="0">
                <a:solidFill>
                  <a:srgbClr val="EC4900"/>
                </a:solidFill>
                <a:latin typeface="Arial"/>
                <a:cs typeface="Arial"/>
              </a:rPr>
              <a:t>Model</a:t>
            </a:r>
            <a:endParaRPr sz="827">
              <a:latin typeface="Arial"/>
              <a:cs typeface="Arial"/>
            </a:endParaRPr>
          </a:p>
        </p:txBody>
      </p:sp>
      <p:sp>
        <p:nvSpPr>
          <p:cNvPr id="18" name="object 18"/>
          <p:cNvSpPr/>
          <p:nvPr/>
        </p:nvSpPr>
        <p:spPr>
          <a:xfrm>
            <a:off x="5177117" y="1475699"/>
            <a:ext cx="2294405" cy="2857500"/>
          </a:xfrm>
          <a:prstGeom prst="rect">
            <a:avLst/>
          </a:prstGeom>
          <a:blipFill>
            <a:blip r:embed="rId4" cstate="print"/>
            <a:stretch>
              <a:fillRect/>
            </a:stretch>
          </a:blipFill>
        </p:spPr>
        <p:txBody>
          <a:bodyPr wrap="square" lIns="0" tIns="0" rIns="0" bIns="0" rtlCol="0"/>
          <a:lstStyle/>
          <a:p>
            <a:endParaRPr sz="1191"/>
          </a:p>
        </p:txBody>
      </p:sp>
      <p:sp>
        <p:nvSpPr>
          <p:cNvPr id="19" name="object 19"/>
          <p:cNvSpPr txBox="1"/>
          <p:nvPr/>
        </p:nvSpPr>
        <p:spPr>
          <a:xfrm>
            <a:off x="5201011" y="2023248"/>
            <a:ext cx="1580030" cy="202407"/>
          </a:xfrm>
          <a:prstGeom prst="rect">
            <a:avLst/>
          </a:prstGeom>
        </p:spPr>
        <p:txBody>
          <a:bodyPr vert="horz" wrap="square" lIns="0" tIns="11346" rIns="0" bIns="0" rtlCol="0">
            <a:spAutoFit/>
          </a:bodyPr>
          <a:lstStyle/>
          <a:p>
            <a:pPr marL="8405">
              <a:spcBef>
                <a:spcPts val="89"/>
              </a:spcBef>
            </a:pPr>
            <a:r>
              <a:rPr lang="en-US" sz="1241" spc="-258" baseline="31111" dirty="0" err="1">
                <a:solidFill>
                  <a:srgbClr val="FFFFFF"/>
                </a:solidFill>
                <a:latin typeface="Arial"/>
                <a:cs typeface="Arial"/>
              </a:rPr>
              <a:t>Pat</a:t>
            </a:r>
            <a:r>
              <a:rPr sz="1241" spc="-258" baseline="31111" dirty="0" err="1">
                <a:solidFill>
                  <a:srgbClr val="FFFFFF"/>
                </a:solidFill>
                <a:latin typeface="Arial"/>
                <a:cs typeface="Arial"/>
              </a:rPr>
              <a:t>i</a:t>
            </a:r>
            <a:r>
              <a:rPr lang="en-US" sz="1241" spc="-258" baseline="31111" dirty="0" err="1">
                <a:solidFill>
                  <a:srgbClr val="FFFFFF"/>
                </a:solidFill>
                <a:latin typeface="Arial"/>
                <a:cs typeface="Arial"/>
              </a:rPr>
              <a:t>entsafe</a:t>
            </a:r>
            <a:r>
              <a:rPr sz="1241" spc="-258" baseline="31111" dirty="0" err="1">
                <a:solidFill>
                  <a:srgbClr val="FFFFFF"/>
                </a:solidFill>
                <a:latin typeface="Arial"/>
                <a:cs typeface="Arial"/>
              </a:rPr>
              <a:t>y</a:t>
            </a:r>
            <a:endParaRPr sz="1357" dirty="0">
              <a:latin typeface="Arial"/>
              <a:cs typeface="Arial"/>
            </a:endParaRPr>
          </a:p>
        </p:txBody>
      </p:sp>
      <p:sp>
        <p:nvSpPr>
          <p:cNvPr id="21" name="object 21"/>
          <p:cNvSpPr txBox="1"/>
          <p:nvPr/>
        </p:nvSpPr>
        <p:spPr>
          <a:xfrm>
            <a:off x="5273821" y="2830072"/>
            <a:ext cx="78161" cy="220297"/>
          </a:xfrm>
          <a:prstGeom prst="rect">
            <a:avLst/>
          </a:prstGeom>
        </p:spPr>
        <p:txBody>
          <a:bodyPr vert="horz" wrap="square" lIns="0" tIns="11346" rIns="0" bIns="0" rtlCol="0">
            <a:spAutoFit/>
          </a:bodyPr>
          <a:lstStyle/>
          <a:p>
            <a:pPr marL="8405">
              <a:spcBef>
                <a:spcPts val="89"/>
              </a:spcBef>
            </a:pPr>
            <a:r>
              <a:rPr sz="1357" spc="7" dirty="0">
                <a:solidFill>
                  <a:srgbClr val="003A63"/>
                </a:solidFill>
                <a:latin typeface="Arial"/>
                <a:cs typeface="Arial"/>
              </a:rPr>
              <a:t>•</a:t>
            </a:r>
            <a:endParaRPr sz="1357">
              <a:latin typeface="Arial"/>
              <a:cs typeface="Arial"/>
            </a:endParaRPr>
          </a:p>
        </p:txBody>
      </p:sp>
      <p:sp>
        <p:nvSpPr>
          <p:cNvPr id="26" name="TextBox 25">
            <a:extLst>
              <a:ext uri="{FF2B5EF4-FFF2-40B4-BE49-F238E27FC236}">
                <a16:creationId xmlns:a16="http://schemas.microsoft.com/office/drawing/2014/main" id="{3E298695-07B4-4D82-ADA7-B080A4D14DBC}"/>
              </a:ext>
            </a:extLst>
          </p:cNvPr>
          <p:cNvSpPr txBox="1"/>
          <p:nvPr/>
        </p:nvSpPr>
        <p:spPr>
          <a:xfrm>
            <a:off x="5213206" y="1976415"/>
            <a:ext cx="2109476" cy="2180725"/>
          </a:xfrm>
          <a:prstGeom prst="rect">
            <a:avLst/>
          </a:prstGeom>
          <a:noFill/>
        </p:spPr>
        <p:txBody>
          <a:bodyPr wrap="square" rtlCol="0">
            <a:spAutoFit/>
          </a:bodyPr>
          <a:lstStyle/>
          <a:p>
            <a:r>
              <a:rPr lang="en-US" sz="1357" dirty="0">
                <a:solidFill>
                  <a:srgbClr val="003A63"/>
                </a:solidFill>
                <a:latin typeface="Arial"/>
                <a:cs typeface="Arial"/>
              </a:rPr>
              <a:t>Assessment of user perceptions, drivers &amp; barriers to change:</a:t>
            </a:r>
          </a:p>
          <a:p>
            <a:endParaRPr lang="en-US" sz="1357" dirty="0">
              <a:solidFill>
                <a:srgbClr val="003A63"/>
              </a:solidFill>
              <a:latin typeface="Arial"/>
              <a:cs typeface="Arial"/>
            </a:endParaRPr>
          </a:p>
          <a:p>
            <a:pPr marL="226931" indent="-226931">
              <a:buFont typeface="Arial" panose="020B0604020202020204" pitchFamily="34" charset="0"/>
              <a:buChar char="•"/>
            </a:pPr>
            <a:r>
              <a:rPr lang="en-US" sz="1357" dirty="0">
                <a:solidFill>
                  <a:srgbClr val="003A63"/>
                </a:solidFill>
                <a:latin typeface="Arial"/>
                <a:cs typeface="Arial"/>
              </a:rPr>
              <a:t>Diagnose and address adoption and benefits realization issues</a:t>
            </a:r>
          </a:p>
          <a:p>
            <a:pPr marL="226931" indent="-226931">
              <a:buFont typeface="Arial" panose="020B0604020202020204" pitchFamily="34" charset="0"/>
              <a:buChar char="•"/>
            </a:pPr>
            <a:r>
              <a:rPr lang="en-US" sz="1357" dirty="0">
                <a:solidFill>
                  <a:srgbClr val="003A63"/>
                </a:solidFill>
                <a:latin typeface="Arial"/>
                <a:cs typeface="Arial"/>
              </a:rPr>
              <a:t>Demonstrate early evidence of benefits</a:t>
            </a:r>
          </a:p>
        </p:txBody>
      </p:sp>
    </p:spTree>
    <p:extLst>
      <p:ext uri="{BB962C8B-B14F-4D97-AF65-F5344CB8AC3E}">
        <p14:creationId xmlns:p14="http://schemas.microsoft.com/office/powerpoint/2010/main" val="3336358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65" rIns="0" bIns="0" rtlCol="0" anchor="b">
            <a:spAutoFit/>
          </a:bodyPr>
          <a:lstStyle/>
          <a:p>
            <a:pPr marL="8405">
              <a:spcBef>
                <a:spcPts val="76"/>
              </a:spcBef>
            </a:pPr>
            <a:r>
              <a:rPr sz="1919" spc="23" dirty="0">
                <a:solidFill>
                  <a:srgbClr val="DC5A23"/>
                </a:solidFill>
              </a:rPr>
              <a:t>Reference </a:t>
            </a:r>
            <a:r>
              <a:rPr sz="1919" spc="20" dirty="0">
                <a:solidFill>
                  <a:srgbClr val="DC5A23"/>
                </a:solidFill>
              </a:rPr>
              <a:t>guide and</a:t>
            </a:r>
            <a:r>
              <a:rPr sz="1919" spc="43" dirty="0">
                <a:solidFill>
                  <a:srgbClr val="DC5A23"/>
                </a:solidFill>
              </a:rPr>
              <a:t> </a:t>
            </a:r>
            <a:r>
              <a:rPr sz="1919" spc="20" dirty="0">
                <a:solidFill>
                  <a:srgbClr val="DC5A23"/>
                </a:solidFill>
              </a:rPr>
              <a:t>checklist</a:t>
            </a:r>
            <a:endParaRPr sz="1919"/>
          </a:p>
        </p:txBody>
      </p:sp>
      <p:sp>
        <p:nvSpPr>
          <p:cNvPr id="3" name="object 3"/>
          <p:cNvSpPr txBox="1">
            <a:spLocks noGrp="1"/>
          </p:cNvSpPr>
          <p:nvPr>
            <p:ph idx="1"/>
          </p:nvPr>
        </p:nvSpPr>
        <p:spPr>
          <a:prstGeom prst="rect">
            <a:avLst/>
          </a:prstGeom>
        </p:spPr>
        <p:txBody>
          <a:bodyPr vert="horz" wrap="square" lIns="0" tIns="13868" rIns="0" bIns="0" rtlCol="0" anchor="ctr">
            <a:spAutoFit/>
          </a:bodyPr>
          <a:lstStyle/>
          <a:p>
            <a:pPr marL="266014" marR="3362" indent="-218106">
              <a:lnSpc>
                <a:spcPct val="97800"/>
              </a:lnSpc>
              <a:spcBef>
                <a:spcPts val="110"/>
              </a:spcBef>
              <a:buChar char="•"/>
              <a:tabLst>
                <a:tab pos="266434" algn="l"/>
                <a:tab pos="266855" algn="l"/>
              </a:tabLst>
            </a:pPr>
            <a:r>
              <a:rPr spc="23" dirty="0"/>
              <a:t>Guide ensures </a:t>
            </a:r>
            <a:r>
              <a:rPr spc="20" dirty="0"/>
              <a:t>that three </a:t>
            </a:r>
            <a:r>
              <a:rPr spc="30" dirty="0"/>
              <a:t>components </a:t>
            </a:r>
            <a:r>
              <a:rPr spc="17" dirty="0"/>
              <a:t>of </a:t>
            </a:r>
            <a:r>
              <a:rPr spc="20" dirty="0"/>
              <a:t>Clinical </a:t>
            </a:r>
            <a:r>
              <a:rPr spc="23" dirty="0"/>
              <a:t>Adoption  </a:t>
            </a:r>
            <a:r>
              <a:rPr spc="20" dirty="0"/>
              <a:t>strategy </a:t>
            </a:r>
            <a:r>
              <a:rPr spc="26" dirty="0"/>
              <a:t>(Change </a:t>
            </a:r>
            <a:r>
              <a:rPr spc="30" dirty="0"/>
              <a:t>Management, </a:t>
            </a:r>
            <a:r>
              <a:rPr spc="23" dirty="0"/>
              <a:t>Adoption, Benefits  Evaluation) </a:t>
            </a:r>
            <a:r>
              <a:rPr spc="17" dirty="0"/>
              <a:t>are </a:t>
            </a:r>
            <a:r>
              <a:rPr spc="26" dirty="0"/>
              <a:t>addressed throughout </a:t>
            </a:r>
            <a:r>
              <a:rPr spc="23" dirty="0"/>
              <a:t>stages </a:t>
            </a:r>
            <a:r>
              <a:rPr spc="17" dirty="0"/>
              <a:t>of </a:t>
            </a:r>
            <a:r>
              <a:rPr spc="23" dirty="0"/>
              <a:t>project  </a:t>
            </a:r>
            <a:r>
              <a:rPr spc="10" dirty="0"/>
              <a:t>life</a:t>
            </a:r>
            <a:r>
              <a:rPr spc="50" dirty="0"/>
              <a:t> </a:t>
            </a:r>
            <a:r>
              <a:rPr spc="23" dirty="0"/>
              <a:t>cycle</a:t>
            </a:r>
          </a:p>
          <a:p>
            <a:pPr marL="266014" marR="366452" indent="-218106">
              <a:lnSpc>
                <a:spcPts val="1919"/>
              </a:lnSpc>
              <a:spcBef>
                <a:spcPts val="318"/>
              </a:spcBef>
              <a:buChar char="•"/>
              <a:tabLst>
                <a:tab pos="266434" algn="l"/>
                <a:tab pos="266855" algn="l"/>
              </a:tabLst>
            </a:pPr>
            <a:r>
              <a:rPr spc="23" dirty="0"/>
              <a:t>Project checklist </a:t>
            </a:r>
            <a:r>
              <a:rPr spc="20" dirty="0"/>
              <a:t>outlines key </a:t>
            </a:r>
            <a:r>
              <a:rPr spc="23" dirty="0"/>
              <a:t>steps </a:t>
            </a:r>
            <a:r>
              <a:rPr spc="7" dirty="0"/>
              <a:t>in </a:t>
            </a:r>
            <a:r>
              <a:rPr spc="17" dirty="0"/>
              <a:t>the </a:t>
            </a:r>
            <a:r>
              <a:rPr spc="26" dirty="0"/>
              <a:t>process </a:t>
            </a:r>
            <a:r>
              <a:rPr spc="20" dirty="0"/>
              <a:t>and  </a:t>
            </a:r>
            <a:r>
              <a:rPr spc="23" dirty="0"/>
              <a:t>provides project </a:t>
            </a:r>
            <a:r>
              <a:rPr spc="26" dirty="0"/>
              <a:t>teams </a:t>
            </a:r>
            <a:r>
              <a:rPr spc="17" dirty="0"/>
              <a:t>with </a:t>
            </a:r>
            <a:r>
              <a:rPr spc="23" dirty="0"/>
              <a:t>guidance </a:t>
            </a:r>
            <a:r>
              <a:rPr spc="20" dirty="0"/>
              <a:t>and quality  </a:t>
            </a:r>
            <a:r>
              <a:rPr spc="26" dirty="0"/>
              <a:t>assurance</a:t>
            </a:r>
          </a:p>
        </p:txBody>
      </p:sp>
    </p:spTree>
    <p:extLst>
      <p:ext uri="{BB962C8B-B14F-4D97-AF65-F5344CB8AC3E}">
        <p14:creationId xmlns:p14="http://schemas.microsoft.com/office/powerpoint/2010/main" val="3795224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65" rIns="0" bIns="0" rtlCol="0" anchor="b">
            <a:spAutoFit/>
          </a:bodyPr>
          <a:lstStyle/>
          <a:p>
            <a:pPr marL="8405">
              <a:spcBef>
                <a:spcPts val="76"/>
              </a:spcBef>
            </a:pPr>
            <a:r>
              <a:rPr sz="1919" spc="23" dirty="0">
                <a:solidFill>
                  <a:srgbClr val="DC5A23"/>
                </a:solidFill>
              </a:rPr>
              <a:t>Example</a:t>
            </a:r>
            <a:endParaRPr sz="1919"/>
          </a:p>
        </p:txBody>
      </p:sp>
      <p:sp>
        <p:nvSpPr>
          <p:cNvPr id="3" name="object 3"/>
          <p:cNvSpPr/>
          <p:nvPr/>
        </p:nvSpPr>
        <p:spPr>
          <a:xfrm>
            <a:off x="1756522" y="1302684"/>
            <a:ext cx="5647765" cy="3328147"/>
          </a:xfrm>
          <a:prstGeom prst="rect">
            <a:avLst/>
          </a:prstGeom>
          <a:blipFill>
            <a:blip r:embed="rId3" cstate="print"/>
            <a:stretch>
              <a:fillRect/>
            </a:stretch>
          </a:blipFill>
        </p:spPr>
        <p:txBody>
          <a:bodyPr wrap="square" lIns="0" tIns="0" rIns="0" bIns="0" rtlCol="0"/>
          <a:lstStyle/>
          <a:p>
            <a:endParaRPr sz="1191"/>
          </a:p>
        </p:txBody>
      </p:sp>
    </p:spTree>
    <p:extLst>
      <p:ext uri="{BB962C8B-B14F-4D97-AF65-F5344CB8AC3E}">
        <p14:creationId xmlns:p14="http://schemas.microsoft.com/office/powerpoint/2010/main" val="1642259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665" rIns="0" bIns="0" rtlCol="0" anchor="b">
            <a:spAutoFit/>
          </a:bodyPr>
          <a:lstStyle/>
          <a:p>
            <a:pPr marL="8405">
              <a:spcBef>
                <a:spcPts val="76"/>
              </a:spcBef>
            </a:pPr>
            <a:r>
              <a:rPr sz="1919" spc="10" dirty="0">
                <a:solidFill>
                  <a:srgbClr val="DC5A23"/>
                </a:solidFill>
              </a:rPr>
              <a:t>In </a:t>
            </a:r>
            <a:r>
              <a:rPr sz="1919" spc="26" dirty="0">
                <a:solidFill>
                  <a:srgbClr val="DC5A23"/>
                </a:solidFill>
              </a:rPr>
              <a:t>summary…points </a:t>
            </a:r>
            <a:r>
              <a:rPr sz="1919" spc="10" dirty="0">
                <a:solidFill>
                  <a:srgbClr val="DC5A23"/>
                </a:solidFill>
              </a:rPr>
              <a:t>to</a:t>
            </a:r>
            <a:r>
              <a:rPr sz="1919" spc="56" dirty="0">
                <a:solidFill>
                  <a:srgbClr val="DC5A23"/>
                </a:solidFill>
              </a:rPr>
              <a:t> </a:t>
            </a:r>
            <a:r>
              <a:rPr sz="1919" spc="23" dirty="0">
                <a:solidFill>
                  <a:srgbClr val="DC5A23"/>
                </a:solidFill>
              </a:rPr>
              <a:t>note</a:t>
            </a:r>
            <a:endParaRPr sz="1919"/>
          </a:p>
        </p:txBody>
      </p:sp>
      <p:sp>
        <p:nvSpPr>
          <p:cNvPr id="4" name="Content Placeholder 3"/>
          <p:cNvSpPr>
            <a:spLocks noGrp="1"/>
          </p:cNvSpPr>
          <p:nvPr>
            <p:ph idx="1"/>
          </p:nvPr>
        </p:nvSpPr>
        <p:spPr/>
        <p:txBody>
          <a:bodyPr/>
          <a:lstStyle/>
          <a:p>
            <a:pPr marL="299633" indent="-218526">
              <a:lnSpc>
                <a:spcPts val="1952"/>
              </a:lnSpc>
              <a:spcBef>
                <a:spcPts val="66"/>
              </a:spcBef>
              <a:tabLst>
                <a:tab pos="299213" algn="l"/>
                <a:tab pos="300053" algn="l"/>
              </a:tabLst>
            </a:pPr>
            <a:r>
              <a:rPr lang="en-CA" spc="26" dirty="0">
                <a:solidFill>
                  <a:srgbClr val="5E6167"/>
                </a:solidFill>
                <a:latin typeface="Arial"/>
                <a:cs typeface="Arial"/>
              </a:rPr>
              <a:t>Methodical </a:t>
            </a:r>
            <a:r>
              <a:rPr lang="en-CA" spc="23" dirty="0">
                <a:solidFill>
                  <a:srgbClr val="5E6167"/>
                </a:solidFill>
                <a:latin typeface="Arial"/>
                <a:cs typeface="Arial"/>
              </a:rPr>
              <a:t>planning </a:t>
            </a:r>
            <a:r>
              <a:rPr lang="en-CA" spc="17" dirty="0">
                <a:solidFill>
                  <a:srgbClr val="5E6167"/>
                </a:solidFill>
                <a:latin typeface="Arial"/>
                <a:cs typeface="Arial"/>
              </a:rPr>
              <a:t>up </a:t>
            </a:r>
            <a:r>
              <a:rPr lang="en-CA" spc="20" dirty="0">
                <a:solidFill>
                  <a:srgbClr val="5E6167"/>
                </a:solidFill>
                <a:latin typeface="Arial"/>
                <a:cs typeface="Arial"/>
              </a:rPr>
              <a:t>front and </a:t>
            </a:r>
            <a:r>
              <a:rPr lang="en-CA" spc="23" dirty="0">
                <a:solidFill>
                  <a:srgbClr val="5E6167"/>
                </a:solidFill>
                <a:latin typeface="Arial"/>
                <a:cs typeface="Arial"/>
              </a:rPr>
              <a:t>every </a:t>
            </a:r>
            <a:r>
              <a:rPr lang="en-CA" spc="20" dirty="0">
                <a:solidFill>
                  <a:srgbClr val="5E6167"/>
                </a:solidFill>
                <a:latin typeface="Arial"/>
                <a:cs typeface="Arial"/>
              </a:rPr>
              <a:t>step </a:t>
            </a:r>
            <a:r>
              <a:rPr lang="en-CA" spc="17" dirty="0">
                <a:solidFill>
                  <a:srgbClr val="5E6167"/>
                </a:solidFill>
                <a:latin typeface="Arial"/>
                <a:cs typeface="Arial"/>
              </a:rPr>
              <a:t>of the</a:t>
            </a:r>
            <a:r>
              <a:rPr lang="en-CA" spc="235" dirty="0">
                <a:solidFill>
                  <a:srgbClr val="5E6167"/>
                </a:solidFill>
                <a:latin typeface="Arial"/>
                <a:cs typeface="Arial"/>
              </a:rPr>
              <a:t> </a:t>
            </a:r>
            <a:r>
              <a:rPr lang="en-CA" spc="26" dirty="0">
                <a:solidFill>
                  <a:srgbClr val="5E6167"/>
                </a:solidFill>
                <a:latin typeface="Arial"/>
                <a:cs typeface="Arial"/>
              </a:rPr>
              <a:t>way.</a:t>
            </a:r>
            <a:endParaRPr lang="en-CA" dirty="0">
              <a:latin typeface="Arial"/>
              <a:cs typeface="Arial"/>
            </a:endParaRPr>
          </a:p>
          <a:p>
            <a:pPr marL="299633" marR="235757" indent="-218526">
              <a:lnSpc>
                <a:spcPts val="1919"/>
              </a:lnSpc>
              <a:spcBef>
                <a:spcPts val="86"/>
              </a:spcBef>
              <a:tabLst>
                <a:tab pos="299213" algn="l"/>
                <a:tab pos="300053" algn="l"/>
              </a:tabLst>
            </a:pPr>
            <a:r>
              <a:rPr lang="en-CA" spc="23" dirty="0">
                <a:solidFill>
                  <a:srgbClr val="5E6167"/>
                </a:solidFill>
                <a:latin typeface="Arial"/>
                <a:cs typeface="Arial"/>
              </a:rPr>
              <a:t>Users </a:t>
            </a:r>
            <a:r>
              <a:rPr lang="en-CA" spc="20" dirty="0">
                <a:solidFill>
                  <a:srgbClr val="5E6167"/>
                </a:solidFill>
                <a:latin typeface="Arial"/>
                <a:cs typeface="Arial"/>
              </a:rPr>
              <a:t>and </a:t>
            </a:r>
            <a:r>
              <a:rPr lang="en-CA" spc="23" dirty="0">
                <a:solidFill>
                  <a:srgbClr val="5E6167"/>
                </a:solidFill>
                <a:latin typeface="Arial"/>
                <a:cs typeface="Arial"/>
              </a:rPr>
              <a:t>organizations progress </a:t>
            </a:r>
            <a:r>
              <a:rPr lang="en-CA" spc="20" dirty="0">
                <a:solidFill>
                  <a:srgbClr val="5E6167"/>
                </a:solidFill>
                <a:latin typeface="Arial"/>
                <a:cs typeface="Arial"/>
              </a:rPr>
              <a:t>along </a:t>
            </a:r>
            <a:r>
              <a:rPr lang="en-CA" spc="17" dirty="0">
                <a:solidFill>
                  <a:srgbClr val="5E6167"/>
                </a:solidFill>
                <a:latin typeface="Arial"/>
                <a:cs typeface="Arial"/>
              </a:rPr>
              <a:t>the </a:t>
            </a:r>
            <a:r>
              <a:rPr lang="en-CA" spc="23" dirty="0">
                <a:solidFill>
                  <a:srgbClr val="5E6167"/>
                </a:solidFill>
                <a:latin typeface="Arial"/>
                <a:cs typeface="Arial"/>
              </a:rPr>
              <a:t>adoption  course </a:t>
            </a:r>
            <a:r>
              <a:rPr lang="en-CA" spc="7" dirty="0">
                <a:solidFill>
                  <a:srgbClr val="5E6167"/>
                </a:solidFill>
                <a:latin typeface="Arial"/>
                <a:cs typeface="Arial"/>
              </a:rPr>
              <a:t>in </a:t>
            </a:r>
            <a:r>
              <a:rPr lang="en-CA" spc="23" dirty="0">
                <a:solidFill>
                  <a:srgbClr val="5E6167"/>
                </a:solidFill>
                <a:latin typeface="Arial"/>
                <a:cs typeface="Arial"/>
              </a:rPr>
              <a:t>stages </a:t>
            </a:r>
            <a:r>
              <a:rPr lang="en-CA" spc="20" dirty="0">
                <a:solidFill>
                  <a:srgbClr val="5E6167"/>
                </a:solidFill>
                <a:latin typeface="Arial"/>
                <a:cs typeface="Arial"/>
              </a:rPr>
              <a:t>that require </a:t>
            </a:r>
            <a:r>
              <a:rPr lang="en-CA" spc="26" dirty="0">
                <a:solidFill>
                  <a:srgbClr val="5E6167"/>
                </a:solidFill>
                <a:latin typeface="Arial"/>
                <a:cs typeface="Arial"/>
              </a:rPr>
              <a:t>incremental change  </a:t>
            </a:r>
            <a:r>
              <a:rPr lang="en-CA" spc="23" dirty="0">
                <a:solidFill>
                  <a:srgbClr val="5E6167"/>
                </a:solidFill>
                <a:latin typeface="Arial"/>
                <a:cs typeface="Arial"/>
              </a:rPr>
              <a:t>leadership </a:t>
            </a:r>
            <a:r>
              <a:rPr lang="en-CA" spc="20" dirty="0">
                <a:solidFill>
                  <a:srgbClr val="5E6167"/>
                </a:solidFill>
                <a:latin typeface="Arial"/>
                <a:cs typeface="Arial"/>
              </a:rPr>
              <a:t>and</a:t>
            </a:r>
            <a:r>
              <a:rPr lang="en-CA" spc="80" dirty="0">
                <a:solidFill>
                  <a:srgbClr val="5E6167"/>
                </a:solidFill>
                <a:latin typeface="Arial"/>
                <a:cs typeface="Arial"/>
              </a:rPr>
              <a:t> </a:t>
            </a:r>
            <a:r>
              <a:rPr lang="en-CA" spc="23" dirty="0">
                <a:solidFill>
                  <a:srgbClr val="5E6167"/>
                </a:solidFill>
                <a:latin typeface="Arial"/>
                <a:cs typeface="Arial"/>
              </a:rPr>
              <a:t>support.</a:t>
            </a:r>
            <a:endParaRPr lang="en-CA" dirty="0">
              <a:latin typeface="Arial"/>
              <a:cs typeface="Arial"/>
            </a:endParaRPr>
          </a:p>
          <a:p>
            <a:pPr marL="299633" marR="114306" indent="-218526">
              <a:lnSpc>
                <a:spcPts val="1919"/>
              </a:lnSpc>
              <a:spcBef>
                <a:spcPts val="331"/>
              </a:spcBef>
              <a:tabLst>
                <a:tab pos="299213" algn="l"/>
                <a:tab pos="300053" algn="l"/>
              </a:tabLst>
            </a:pPr>
            <a:r>
              <a:rPr lang="en-CA" spc="23" dirty="0">
                <a:solidFill>
                  <a:srgbClr val="5E6167"/>
                </a:solidFill>
                <a:latin typeface="Arial"/>
                <a:cs typeface="Arial"/>
              </a:rPr>
              <a:t>Clear </a:t>
            </a:r>
            <a:r>
              <a:rPr lang="en-CA" spc="20" dirty="0">
                <a:solidFill>
                  <a:srgbClr val="5E6167"/>
                </a:solidFill>
                <a:latin typeface="Arial"/>
                <a:cs typeface="Arial"/>
              </a:rPr>
              <a:t>benefits and </a:t>
            </a:r>
            <a:r>
              <a:rPr lang="en-CA" spc="23" dirty="0">
                <a:solidFill>
                  <a:srgbClr val="5E6167"/>
                </a:solidFill>
                <a:latin typeface="Arial"/>
                <a:cs typeface="Arial"/>
              </a:rPr>
              <a:t>adoption </a:t>
            </a:r>
            <a:r>
              <a:rPr lang="en-CA" spc="20" dirty="0">
                <a:solidFill>
                  <a:srgbClr val="5E6167"/>
                </a:solidFill>
                <a:latin typeface="Arial"/>
                <a:cs typeface="Arial"/>
              </a:rPr>
              <a:t>targets </a:t>
            </a:r>
            <a:r>
              <a:rPr lang="en-CA" spc="26" dirty="0">
                <a:solidFill>
                  <a:srgbClr val="5E6167"/>
                </a:solidFill>
                <a:latin typeface="Arial"/>
                <a:cs typeface="Arial"/>
              </a:rPr>
              <a:t>must </a:t>
            </a:r>
            <a:r>
              <a:rPr lang="en-CA" spc="17" dirty="0">
                <a:solidFill>
                  <a:srgbClr val="5E6167"/>
                </a:solidFill>
                <a:latin typeface="Arial"/>
                <a:cs typeface="Arial"/>
              </a:rPr>
              <a:t>be </a:t>
            </a:r>
            <a:r>
              <a:rPr lang="en-CA" spc="20" dirty="0">
                <a:solidFill>
                  <a:srgbClr val="5E6167"/>
                </a:solidFill>
                <a:latin typeface="Arial"/>
                <a:cs typeface="Arial"/>
              </a:rPr>
              <a:t>aligned </a:t>
            </a:r>
            <a:r>
              <a:rPr lang="en-CA" spc="7" dirty="0">
                <a:solidFill>
                  <a:srgbClr val="5E6167"/>
                </a:solidFill>
                <a:latin typeface="Arial"/>
                <a:cs typeface="Arial"/>
              </a:rPr>
              <a:t>to  </a:t>
            </a:r>
            <a:r>
              <a:rPr lang="en-CA" spc="23" dirty="0">
                <a:solidFill>
                  <a:srgbClr val="5E6167"/>
                </a:solidFill>
                <a:latin typeface="Arial"/>
                <a:cs typeface="Arial"/>
              </a:rPr>
              <a:t>each </a:t>
            </a:r>
            <a:r>
              <a:rPr lang="en-CA" spc="20" dirty="0">
                <a:solidFill>
                  <a:srgbClr val="5E6167"/>
                </a:solidFill>
                <a:latin typeface="Arial"/>
                <a:cs typeface="Arial"/>
              </a:rPr>
              <a:t>stage </a:t>
            </a:r>
            <a:r>
              <a:rPr lang="en-CA" spc="7" dirty="0">
                <a:solidFill>
                  <a:srgbClr val="5E6167"/>
                </a:solidFill>
                <a:latin typeface="Arial"/>
                <a:cs typeface="Arial"/>
              </a:rPr>
              <a:t>to </a:t>
            </a:r>
            <a:r>
              <a:rPr lang="en-CA" spc="17" dirty="0">
                <a:solidFill>
                  <a:srgbClr val="5E6167"/>
                </a:solidFill>
                <a:latin typeface="Arial"/>
                <a:cs typeface="Arial"/>
              </a:rPr>
              <a:t>allow </a:t>
            </a:r>
            <a:r>
              <a:rPr lang="en-CA" spc="23" dirty="0">
                <a:solidFill>
                  <a:srgbClr val="5E6167"/>
                </a:solidFill>
                <a:latin typeface="Arial"/>
                <a:cs typeface="Arial"/>
              </a:rPr>
              <a:t>users </a:t>
            </a:r>
            <a:r>
              <a:rPr lang="en-CA" spc="7" dirty="0">
                <a:solidFill>
                  <a:srgbClr val="5E6167"/>
                </a:solidFill>
                <a:latin typeface="Arial"/>
                <a:cs typeface="Arial"/>
              </a:rPr>
              <a:t>to </a:t>
            </a:r>
            <a:r>
              <a:rPr lang="en-CA" spc="26" dirty="0">
                <a:solidFill>
                  <a:srgbClr val="5E6167"/>
                </a:solidFill>
                <a:latin typeface="Arial"/>
                <a:cs typeface="Arial"/>
              </a:rPr>
              <a:t>understand </a:t>
            </a:r>
            <a:r>
              <a:rPr lang="en-CA" spc="17" dirty="0">
                <a:solidFill>
                  <a:srgbClr val="5E6167"/>
                </a:solidFill>
                <a:latin typeface="Arial"/>
                <a:cs typeface="Arial"/>
              </a:rPr>
              <a:t>the</a:t>
            </a:r>
            <a:r>
              <a:rPr lang="en-CA" spc="281" dirty="0">
                <a:solidFill>
                  <a:srgbClr val="5E6167"/>
                </a:solidFill>
                <a:latin typeface="Arial"/>
                <a:cs typeface="Arial"/>
              </a:rPr>
              <a:t> </a:t>
            </a:r>
            <a:r>
              <a:rPr lang="en-CA" spc="23" dirty="0">
                <a:solidFill>
                  <a:srgbClr val="5E6167"/>
                </a:solidFill>
                <a:latin typeface="Arial"/>
                <a:cs typeface="Arial"/>
              </a:rPr>
              <a:t>benefits.</a:t>
            </a:r>
            <a:endParaRPr lang="en-CA" dirty="0">
              <a:latin typeface="Arial"/>
              <a:cs typeface="Arial"/>
            </a:endParaRPr>
          </a:p>
          <a:p>
            <a:pPr marL="299633" indent="-218526">
              <a:lnSpc>
                <a:spcPts val="1866"/>
              </a:lnSpc>
              <a:tabLst>
                <a:tab pos="299213" algn="l"/>
                <a:tab pos="300053" algn="l"/>
              </a:tabLst>
            </a:pPr>
            <a:r>
              <a:rPr lang="en-CA" spc="26" dirty="0">
                <a:solidFill>
                  <a:srgbClr val="5E6167"/>
                </a:solidFill>
                <a:latin typeface="Arial"/>
                <a:cs typeface="Arial"/>
              </a:rPr>
              <a:t>Importance </a:t>
            </a:r>
            <a:r>
              <a:rPr lang="en-CA" spc="17" dirty="0">
                <a:solidFill>
                  <a:srgbClr val="5E6167"/>
                </a:solidFill>
                <a:latin typeface="Arial"/>
                <a:cs typeface="Arial"/>
              </a:rPr>
              <a:t>of </a:t>
            </a:r>
            <a:r>
              <a:rPr lang="en-CA" spc="23" dirty="0">
                <a:solidFill>
                  <a:srgbClr val="5E6167"/>
                </a:solidFill>
                <a:latin typeface="Arial"/>
                <a:cs typeface="Arial"/>
              </a:rPr>
              <a:t>having </a:t>
            </a:r>
            <a:r>
              <a:rPr lang="en-CA" spc="20" dirty="0">
                <a:solidFill>
                  <a:srgbClr val="5E6167"/>
                </a:solidFill>
                <a:latin typeface="Arial"/>
                <a:cs typeface="Arial"/>
              </a:rPr>
              <a:t>effective </a:t>
            </a:r>
            <a:r>
              <a:rPr lang="en-CA" spc="23" dirty="0">
                <a:solidFill>
                  <a:srgbClr val="5E6167"/>
                </a:solidFill>
                <a:latin typeface="Arial"/>
                <a:cs typeface="Arial"/>
              </a:rPr>
              <a:t>techniques </a:t>
            </a:r>
            <a:r>
              <a:rPr lang="en-CA" spc="7" dirty="0">
                <a:solidFill>
                  <a:srgbClr val="5E6167"/>
                </a:solidFill>
                <a:latin typeface="Arial"/>
                <a:cs typeface="Arial"/>
              </a:rPr>
              <a:t>to</a:t>
            </a:r>
            <a:r>
              <a:rPr lang="en-CA" spc="185" dirty="0">
                <a:solidFill>
                  <a:srgbClr val="5E6167"/>
                </a:solidFill>
                <a:latin typeface="Arial"/>
                <a:cs typeface="Arial"/>
              </a:rPr>
              <a:t> </a:t>
            </a:r>
            <a:r>
              <a:rPr lang="en-CA" spc="26" dirty="0">
                <a:solidFill>
                  <a:srgbClr val="5E6167"/>
                </a:solidFill>
                <a:latin typeface="Arial"/>
                <a:cs typeface="Arial"/>
              </a:rPr>
              <a:t>measure</a:t>
            </a:r>
            <a:endParaRPr lang="en-CA" dirty="0">
              <a:latin typeface="Arial"/>
              <a:cs typeface="Arial"/>
            </a:endParaRPr>
          </a:p>
          <a:p>
            <a:pPr marL="299633">
              <a:lnSpc>
                <a:spcPts val="1952"/>
              </a:lnSpc>
              <a:spcBef>
                <a:spcPts val="199"/>
              </a:spcBef>
            </a:pPr>
            <a:r>
              <a:rPr lang="en-CA" spc="23" dirty="0">
                <a:solidFill>
                  <a:srgbClr val="5E6167"/>
                </a:solidFill>
                <a:latin typeface="Arial"/>
                <a:cs typeface="Arial"/>
              </a:rPr>
              <a:t>adoption </a:t>
            </a:r>
            <a:r>
              <a:rPr lang="en-CA" spc="20" dirty="0">
                <a:solidFill>
                  <a:srgbClr val="5E6167"/>
                </a:solidFill>
                <a:latin typeface="Arial"/>
                <a:cs typeface="Arial"/>
              </a:rPr>
              <a:t>and </a:t>
            </a:r>
            <a:r>
              <a:rPr lang="en-CA" spc="23" dirty="0">
                <a:solidFill>
                  <a:srgbClr val="5E6167"/>
                </a:solidFill>
                <a:latin typeface="Arial"/>
                <a:cs typeface="Arial"/>
              </a:rPr>
              <a:t>user </a:t>
            </a:r>
            <a:r>
              <a:rPr lang="en-CA" spc="20" dirty="0">
                <a:solidFill>
                  <a:srgbClr val="5E6167"/>
                </a:solidFill>
                <a:latin typeface="Arial"/>
                <a:cs typeface="Arial"/>
              </a:rPr>
              <a:t>satisfaction </a:t>
            </a:r>
            <a:r>
              <a:rPr lang="en-CA" spc="23" dirty="0">
                <a:solidFill>
                  <a:srgbClr val="5E6167"/>
                </a:solidFill>
                <a:latin typeface="Arial"/>
                <a:cs typeface="Arial"/>
              </a:rPr>
              <a:t>against </a:t>
            </a:r>
            <a:r>
              <a:rPr lang="en-CA" spc="17" dirty="0">
                <a:solidFill>
                  <a:srgbClr val="5E6167"/>
                </a:solidFill>
                <a:latin typeface="Arial"/>
                <a:cs typeface="Arial"/>
              </a:rPr>
              <a:t>the</a:t>
            </a:r>
            <a:r>
              <a:rPr lang="en-CA" spc="176" dirty="0">
                <a:solidFill>
                  <a:srgbClr val="5E6167"/>
                </a:solidFill>
                <a:latin typeface="Arial"/>
                <a:cs typeface="Arial"/>
              </a:rPr>
              <a:t> </a:t>
            </a:r>
            <a:r>
              <a:rPr lang="en-CA" spc="23" dirty="0">
                <a:solidFill>
                  <a:srgbClr val="5E6167"/>
                </a:solidFill>
                <a:latin typeface="Arial"/>
                <a:cs typeface="Arial"/>
              </a:rPr>
              <a:t>objectives.</a:t>
            </a:r>
            <a:endParaRPr lang="en-CA" dirty="0">
              <a:latin typeface="Arial"/>
              <a:cs typeface="Arial"/>
            </a:endParaRPr>
          </a:p>
          <a:p>
            <a:pPr marL="8405">
              <a:lnSpc>
                <a:spcPts val="1952"/>
              </a:lnSpc>
            </a:pPr>
            <a:r>
              <a:rPr lang="en-CA" b="1" i="1" spc="26" dirty="0">
                <a:solidFill>
                  <a:srgbClr val="5E6167"/>
                </a:solidFill>
                <a:latin typeface="Arial"/>
                <a:cs typeface="Arial"/>
              </a:rPr>
              <a:t>Celebrate</a:t>
            </a:r>
            <a:r>
              <a:rPr lang="en-CA" spc="26" dirty="0">
                <a:solidFill>
                  <a:srgbClr val="5E6167"/>
                </a:solidFill>
                <a:latin typeface="Arial"/>
                <a:cs typeface="Arial"/>
              </a:rPr>
              <a:t>!!</a:t>
            </a:r>
            <a:endParaRPr lang="en-CA" dirty="0">
              <a:latin typeface="Arial"/>
              <a:cs typeface="Arial"/>
            </a:endParaRPr>
          </a:p>
          <a:p>
            <a:endParaRPr lang="en-CA" dirty="0"/>
          </a:p>
        </p:txBody>
      </p:sp>
    </p:spTree>
    <p:extLst>
      <p:ext uri="{BB962C8B-B14F-4D97-AF65-F5344CB8AC3E}">
        <p14:creationId xmlns:p14="http://schemas.microsoft.com/office/powerpoint/2010/main" val="2930549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2D26-6AB7-FE85-E75C-62B1014D4834}"/>
              </a:ext>
            </a:extLst>
          </p:cNvPr>
          <p:cNvSpPr>
            <a:spLocks noGrp="1"/>
          </p:cNvSpPr>
          <p:nvPr>
            <p:ph type="title"/>
          </p:nvPr>
        </p:nvSpPr>
        <p:spPr/>
        <p:txBody>
          <a:bodyPr/>
          <a:lstStyle/>
          <a:p>
            <a:r>
              <a:rPr lang="en-CA" sz="2000" dirty="0"/>
              <a:t>CPHIMS – 1 – Health Organizations and Workflow</a:t>
            </a:r>
          </a:p>
        </p:txBody>
      </p:sp>
      <p:sp>
        <p:nvSpPr>
          <p:cNvPr id="3" name="Content Placeholder 2">
            <a:extLst>
              <a:ext uri="{FF2B5EF4-FFF2-40B4-BE49-F238E27FC236}">
                <a16:creationId xmlns:a16="http://schemas.microsoft.com/office/drawing/2014/main" id="{BBEA0027-A8A0-95C2-9892-D6343218427A}"/>
              </a:ext>
            </a:extLst>
          </p:cNvPr>
          <p:cNvSpPr>
            <a:spLocks noGrp="1"/>
          </p:cNvSpPr>
          <p:nvPr>
            <p:ph idx="1"/>
          </p:nvPr>
        </p:nvSpPr>
        <p:spPr>
          <a:xfrm>
            <a:off x="431800" y="925117"/>
            <a:ext cx="8280400" cy="3488941"/>
          </a:xfrm>
        </p:spPr>
        <p:txBody>
          <a:bodyPr/>
          <a:lstStyle/>
          <a:p>
            <a:pPr algn="l"/>
            <a:r>
              <a:rPr lang="en-CA" sz="1200" b="0" i="0" dirty="0">
                <a:solidFill>
                  <a:srgbClr val="374151"/>
                </a:solidFill>
                <a:effectLst/>
                <a:latin typeface="+mn-lt"/>
              </a:rPr>
              <a:t>Healthcare operations and workflow covers the processes and systems used to manage patient care and support clinical and administrative activities in healthcare organizations.</a:t>
            </a:r>
          </a:p>
          <a:p>
            <a:pPr algn="l">
              <a:buFont typeface="+mj-lt"/>
              <a:buAutoNum type="arabicPeriod"/>
            </a:pPr>
            <a:r>
              <a:rPr lang="en-CA" sz="1200" b="0" i="0" dirty="0">
                <a:solidFill>
                  <a:srgbClr val="374151"/>
                </a:solidFill>
                <a:effectLst/>
                <a:latin typeface="+mn-lt"/>
              </a:rPr>
              <a:t>Healthcare delivery models: This includes an understanding of the different models of healthcare delivery, such as </a:t>
            </a:r>
            <a:r>
              <a:rPr lang="en-CA" sz="1200" b="1" i="1" dirty="0">
                <a:solidFill>
                  <a:srgbClr val="374151"/>
                </a:solidFill>
                <a:effectLst/>
                <a:latin typeface="+mn-lt"/>
              </a:rPr>
              <a:t>fee-for-service</a:t>
            </a:r>
            <a:r>
              <a:rPr lang="en-CA" sz="1200" b="0" i="0" dirty="0">
                <a:solidFill>
                  <a:srgbClr val="374151"/>
                </a:solidFill>
                <a:effectLst/>
                <a:latin typeface="+mn-lt"/>
              </a:rPr>
              <a:t>, </a:t>
            </a:r>
            <a:r>
              <a:rPr lang="en-CA" sz="1200" b="1" i="1" dirty="0">
                <a:solidFill>
                  <a:srgbClr val="374151"/>
                </a:solidFill>
                <a:effectLst/>
                <a:latin typeface="+mn-lt"/>
              </a:rPr>
              <a:t>value-based care</a:t>
            </a:r>
            <a:r>
              <a:rPr lang="en-CA" sz="1200" b="0" i="0" dirty="0">
                <a:solidFill>
                  <a:srgbClr val="374151"/>
                </a:solidFill>
                <a:effectLst/>
                <a:latin typeface="+mn-lt"/>
              </a:rPr>
              <a:t>, and </a:t>
            </a:r>
            <a:r>
              <a:rPr lang="en-CA" sz="1200" b="1" i="1" dirty="0">
                <a:solidFill>
                  <a:srgbClr val="374151"/>
                </a:solidFill>
                <a:effectLst/>
                <a:latin typeface="+mn-lt"/>
              </a:rPr>
              <a:t>accountable care organizations</a:t>
            </a:r>
            <a:r>
              <a:rPr lang="en-CA" sz="1200" b="0" i="0" dirty="0">
                <a:solidFill>
                  <a:srgbClr val="374151"/>
                </a:solidFill>
                <a:effectLst/>
                <a:latin typeface="+mn-lt"/>
              </a:rPr>
              <a:t>.</a:t>
            </a:r>
          </a:p>
          <a:p>
            <a:pPr algn="l">
              <a:buFont typeface="+mj-lt"/>
              <a:buAutoNum type="arabicPeriod"/>
            </a:pPr>
            <a:r>
              <a:rPr lang="en-CA" sz="1200" b="0" i="0" dirty="0">
                <a:solidFill>
                  <a:srgbClr val="374151"/>
                </a:solidFill>
                <a:effectLst/>
                <a:latin typeface="+mn-lt"/>
              </a:rPr>
              <a:t>Healthcare operations management: This includes an understanding of the management of operations within a healthcare organization, such as managing patient flow, optimizing staffing, and managing resources.</a:t>
            </a:r>
          </a:p>
          <a:p>
            <a:pPr algn="l">
              <a:buFont typeface="+mj-lt"/>
              <a:buAutoNum type="arabicPeriod"/>
            </a:pPr>
            <a:r>
              <a:rPr lang="en-CA" sz="1200" b="0" i="0" dirty="0">
                <a:solidFill>
                  <a:srgbClr val="374151"/>
                </a:solidFill>
                <a:effectLst/>
                <a:latin typeface="+mn-lt"/>
              </a:rPr>
              <a:t>Clinical workflow: This includes an understanding of the workflow and processes involved in patient care delivery, such as patient intake, diagnosis, treatment, and follow-up care.</a:t>
            </a:r>
          </a:p>
          <a:p>
            <a:pPr algn="l">
              <a:buFont typeface="+mj-lt"/>
              <a:buAutoNum type="arabicPeriod"/>
            </a:pPr>
            <a:r>
              <a:rPr lang="en-CA" sz="1200" b="0" i="0" dirty="0">
                <a:solidFill>
                  <a:srgbClr val="374151"/>
                </a:solidFill>
                <a:effectLst/>
                <a:latin typeface="+mn-lt"/>
              </a:rPr>
              <a:t>Administrative workflow: This includes an understanding of the workflow and processes involved in administrative activities, such as scheduling, billing, and reimbursement.</a:t>
            </a:r>
          </a:p>
          <a:p>
            <a:pPr algn="l">
              <a:buFont typeface="+mj-lt"/>
              <a:buAutoNum type="arabicPeriod"/>
            </a:pPr>
            <a:r>
              <a:rPr lang="en-CA" sz="1200" b="0" i="0" dirty="0">
                <a:solidFill>
                  <a:srgbClr val="374151"/>
                </a:solidFill>
                <a:effectLst/>
                <a:latin typeface="+mn-lt"/>
              </a:rPr>
              <a:t>Health information exchange: This includes an understanding of the processes and technologies used to exchange health information between healthcare organizations, such as health information exchanges and health information networks.</a:t>
            </a:r>
          </a:p>
          <a:p>
            <a:pPr algn="l">
              <a:buFont typeface="+mj-lt"/>
              <a:buAutoNum type="arabicPeriod"/>
            </a:pPr>
            <a:r>
              <a:rPr lang="en-CA" sz="1200" b="0" i="0" dirty="0">
                <a:solidFill>
                  <a:srgbClr val="374151"/>
                </a:solidFill>
                <a:effectLst/>
                <a:latin typeface="+mn-lt"/>
              </a:rPr>
              <a:t>Healthcare analytics: This includes an understanding of the use of data and analytics to improve healthcare operations and patient care, such as predictive analytics, population health management, and quality improvement.</a:t>
            </a:r>
          </a:p>
          <a:p>
            <a:pPr algn="l">
              <a:buFont typeface="+mj-lt"/>
              <a:buAutoNum type="arabicPeriod"/>
            </a:pPr>
            <a:r>
              <a:rPr lang="en-CA" sz="1200" b="0" i="0" dirty="0">
                <a:solidFill>
                  <a:srgbClr val="374151"/>
                </a:solidFill>
                <a:effectLst/>
                <a:latin typeface="+mn-lt"/>
              </a:rPr>
              <a:t>Healthcare quality and patient safety: This includes an understanding of the principles of healthcare quality and patient safety, such as quality improvement methodologies, patient safety practices, and regulatory requirements.</a:t>
            </a:r>
          </a:p>
          <a:p>
            <a:endParaRPr lang="en-CA" sz="1200" dirty="0"/>
          </a:p>
        </p:txBody>
      </p:sp>
    </p:spTree>
    <p:extLst>
      <p:ext uri="{BB962C8B-B14F-4D97-AF65-F5344CB8AC3E}">
        <p14:creationId xmlns:p14="http://schemas.microsoft.com/office/powerpoint/2010/main" val="1364235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2D26-6AB7-FE85-E75C-62B1014D4834}"/>
              </a:ext>
            </a:extLst>
          </p:cNvPr>
          <p:cNvSpPr>
            <a:spLocks noGrp="1"/>
          </p:cNvSpPr>
          <p:nvPr>
            <p:ph type="title"/>
          </p:nvPr>
        </p:nvSpPr>
        <p:spPr/>
        <p:txBody>
          <a:bodyPr/>
          <a:lstStyle/>
          <a:p>
            <a:r>
              <a:rPr lang="en-CA" sz="2000" dirty="0"/>
              <a:t>CPHIMS – 2 – Clinical Informatics</a:t>
            </a:r>
          </a:p>
        </p:txBody>
      </p:sp>
      <p:sp>
        <p:nvSpPr>
          <p:cNvPr id="3" name="Content Placeholder 2">
            <a:extLst>
              <a:ext uri="{FF2B5EF4-FFF2-40B4-BE49-F238E27FC236}">
                <a16:creationId xmlns:a16="http://schemas.microsoft.com/office/drawing/2014/main" id="{BBEA0027-A8A0-95C2-9892-D6343218427A}"/>
              </a:ext>
            </a:extLst>
          </p:cNvPr>
          <p:cNvSpPr>
            <a:spLocks noGrp="1"/>
          </p:cNvSpPr>
          <p:nvPr>
            <p:ph idx="1"/>
          </p:nvPr>
        </p:nvSpPr>
        <p:spPr/>
        <p:txBody>
          <a:bodyPr/>
          <a:lstStyle/>
          <a:p>
            <a:pPr algn="l"/>
            <a:r>
              <a:rPr lang="en-CA" sz="1200" b="0" i="0" dirty="0">
                <a:solidFill>
                  <a:srgbClr val="374151"/>
                </a:solidFill>
                <a:effectLst/>
                <a:latin typeface="Söhne"/>
              </a:rPr>
              <a:t>Clinical informatics is a specialized field of healthcare informatics that focuses on leveraging technology to support clinical care delivery and improve patient outcomes. From a CPHIMS (Certified Professional in Healthcare Information and Management Systems) perspective, clinical informatics involves the design, implementation, and optimization of clinical systems and workflows that facilitate the collection, analysis, and dissemination of clinical data.</a:t>
            </a:r>
          </a:p>
          <a:p>
            <a:pPr algn="l">
              <a:buFont typeface="+mj-lt"/>
              <a:buAutoNum type="arabicPeriod"/>
            </a:pPr>
            <a:r>
              <a:rPr lang="en-CA" sz="1000" b="0" i="0" dirty="0">
                <a:solidFill>
                  <a:srgbClr val="374151"/>
                </a:solidFill>
                <a:effectLst/>
                <a:latin typeface="Söhne"/>
              </a:rPr>
              <a:t>Electronic Health Records (EHRs): The use of EHRs has become ubiquitous in healthcare, and a deep understanding of their design, implementation, and optimization is essential for clinical informaticians. CPHIMS candidates should be familiar with EHR workflows, data management, and the regulatory requirements governing EHRs.</a:t>
            </a:r>
          </a:p>
          <a:p>
            <a:pPr algn="l">
              <a:buFont typeface="+mj-lt"/>
              <a:buAutoNum type="arabicPeriod"/>
            </a:pPr>
            <a:r>
              <a:rPr lang="en-CA" sz="1000" b="0" i="0" dirty="0">
                <a:solidFill>
                  <a:srgbClr val="374151"/>
                </a:solidFill>
                <a:effectLst/>
                <a:latin typeface="Söhne"/>
              </a:rPr>
              <a:t>Clinical Decision Support (CDS): CDS systems are used to help healthcare providers make more informed decisions by providing patient-specific information, clinical guidelines, and other decision-making tools. CPHIMS candidates should be familiar with the design and implementation of CDS systems, as well as the evaluation of their impact on clinical outcomes.</a:t>
            </a:r>
          </a:p>
          <a:p>
            <a:pPr algn="l">
              <a:buFont typeface="+mj-lt"/>
              <a:buAutoNum type="arabicPeriod"/>
            </a:pPr>
            <a:r>
              <a:rPr lang="en-CA" sz="1000" b="0" i="0" dirty="0">
                <a:solidFill>
                  <a:srgbClr val="374151"/>
                </a:solidFill>
                <a:effectLst/>
                <a:latin typeface="Söhne"/>
              </a:rPr>
              <a:t>Clinical Analytics: Analytics can be used to identify patterns and trends in clinical data, which can be used to inform clinical decision-making, improve patient outcomes, and optimize clinical workflows. CPHIMS candidates should be familiar with the different types of clinical analytics (e.g., descriptive, predictive, prescriptive) and the various techniques used to analyze clinical data (e.g., machine learning, natural language processing).</a:t>
            </a:r>
          </a:p>
          <a:p>
            <a:pPr algn="l">
              <a:buFont typeface="+mj-lt"/>
              <a:buAutoNum type="arabicPeriod"/>
            </a:pPr>
            <a:r>
              <a:rPr lang="en-CA" sz="1000" b="0" i="0" dirty="0">
                <a:solidFill>
                  <a:srgbClr val="374151"/>
                </a:solidFill>
                <a:effectLst/>
                <a:latin typeface="Söhne"/>
              </a:rPr>
              <a:t>Interoperability: Interoperability is essential for the seamless exchange of clinical data between different systems and providers. CPHIMS candidates should be familiar with the different standards and protocols used to achieve interoperability, as well as the challenges and opportunities associated with interoperability.</a:t>
            </a:r>
          </a:p>
          <a:p>
            <a:pPr algn="l">
              <a:buFont typeface="+mj-lt"/>
              <a:buAutoNum type="arabicPeriod"/>
            </a:pPr>
            <a:r>
              <a:rPr lang="en-CA" sz="1000" b="0" i="0" dirty="0">
                <a:solidFill>
                  <a:srgbClr val="374151"/>
                </a:solidFill>
                <a:effectLst/>
                <a:latin typeface="Söhne"/>
              </a:rPr>
              <a:t>Clinical Informatics Governance: Clinical informatics governance involves the development and implementation of policies, procedures, and standards to ensure the effective and secure use of clinical informatics systems and data. CPHIMS candidates should be familiar with the key principles of clinical informatics governance, as well as the regulatory and compliance requirements governing the use of clinical informatics systems and data.</a:t>
            </a:r>
          </a:p>
          <a:p>
            <a:endParaRPr lang="en-CA" sz="1200" dirty="0"/>
          </a:p>
        </p:txBody>
      </p:sp>
    </p:spTree>
    <p:extLst>
      <p:ext uri="{BB962C8B-B14F-4D97-AF65-F5344CB8AC3E}">
        <p14:creationId xmlns:p14="http://schemas.microsoft.com/office/powerpoint/2010/main" val="1313853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2D26-6AB7-FE85-E75C-62B1014D4834}"/>
              </a:ext>
            </a:extLst>
          </p:cNvPr>
          <p:cNvSpPr>
            <a:spLocks noGrp="1"/>
          </p:cNvSpPr>
          <p:nvPr>
            <p:ph type="title"/>
          </p:nvPr>
        </p:nvSpPr>
        <p:spPr/>
        <p:txBody>
          <a:bodyPr/>
          <a:lstStyle/>
          <a:p>
            <a:r>
              <a:rPr lang="en-CA" sz="2000" dirty="0"/>
              <a:t>CPHIMS – 3 – Technology and Data Management</a:t>
            </a:r>
          </a:p>
        </p:txBody>
      </p:sp>
      <p:sp>
        <p:nvSpPr>
          <p:cNvPr id="3" name="Content Placeholder 2">
            <a:extLst>
              <a:ext uri="{FF2B5EF4-FFF2-40B4-BE49-F238E27FC236}">
                <a16:creationId xmlns:a16="http://schemas.microsoft.com/office/drawing/2014/main" id="{BBEA0027-A8A0-95C2-9892-D6343218427A}"/>
              </a:ext>
            </a:extLst>
          </p:cNvPr>
          <p:cNvSpPr>
            <a:spLocks noGrp="1"/>
          </p:cNvSpPr>
          <p:nvPr>
            <p:ph idx="1"/>
          </p:nvPr>
        </p:nvSpPr>
        <p:spPr>
          <a:xfrm>
            <a:off x="431800" y="925117"/>
            <a:ext cx="8280400" cy="3488941"/>
          </a:xfrm>
        </p:spPr>
        <p:txBody>
          <a:bodyPr/>
          <a:lstStyle/>
          <a:p>
            <a:pPr algn="l"/>
            <a:r>
              <a:rPr lang="en-CA" sz="1200" b="0" i="0" dirty="0">
                <a:solidFill>
                  <a:srgbClr val="374151"/>
                </a:solidFill>
                <a:effectLst/>
                <a:latin typeface="+mn-lt"/>
              </a:rPr>
              <a:t>Technology and data management are critical components of healthcare information technology (HIT) and play a significant role in healthcare delivery. The Certified Professional in Healthcare Information and Management Systems (CPHIMS) certification exam covers several topics related to technology and data management in healthcare. Some of the key areas covered include:</a:t>
            </a:r>
          </a:p>
          <a:p>
            <a:pPr algn="l">
              <a:buFont typeface="+mj-lt"/>
              <a:buAutoNum type="arabicPeriod"/>
            </a:pPr>
            <a:r>
              <a:rPr lang="en-CA" sz="1200" b="0" i="0" dirty="0">
                <a:solidFill>
                  <a:srgbClr val="374151"/>
                </a:solidFill>
                <a:effectLst/>
                <a:latin typeface="+mn-lt"/>
              </a:rPr>
              <a:t>Data management: This refers to the collection, storage, retrieval, and use of patient and clinical data in healthcare. CPHIMS candidates are expected to have knowledge of data warehousing, data mining, data quality, data integration, and data governance.</a:t>
            </a:r>
          </a:p>
          <a:p>
            <a:pPr algn="l">
              <a:buFont typeface="+mj-lt"/>
              <a:buAutoNum type="arabicPeriod"/>
            </a:pPr>
            <a:r>
              <a:rPr lang="en-CA" sz="1200" b="0" i="0" dirty="0">
                <a:solidFill>
                  <a:srgbClr val="374151"/>
                </a:solidFill>
                <a:effectLst/>
                <a:latin typeface="+mn-lt"/>
              </a:rPr>
              <a:t>Health information exchange (HIE): This refers to the electronic exchange of patient health information among healthcare providers. CPHIMS candidates should have knowledge of the standards and protocols used in HIE, including Health Level Seven (HL7) and Fast Healthcare Interoperability Resources (FHIR).</a:t>
            </a:r>
          </a:p>
          <a:p>
            <a:pPr algn="l">
              <a:buFont typeface="+mj-lt"/>
              <a:buAutoNum type="arabicPeriod"/>
            </a:pPr>
            <a:r>
              <a:rPr lang="en-CA" sz="1200" b="1" i="1" dirty="0">
                <a:solidFill>
                  <a:srgbClr val="374151"/>
                </a:solidFill>
                <a:effectLst/>
                <a:latin typeface="+mn-lt"/>
              </a:rPr>
              <a:t>Electronic health records (EHRs): </a:t>
            </a:r>
            <a:r>
              <a:rPr lang="en-CA" sz="1200" b="0" i="0" dirty="0">
                <a:solidFill>
                  <a:srgbClr val="374151"/>
                </a:solidFill>
                <a:effectLst/>
                <a:latin typeface="+mn-lt"/>
              </a:rPr>
              <a:t>CPHIMS candidates should have knowledge of EHR systems, including their design, implementation, and use. This includes topics such as </a:t>
            </a:r>
            <a:r>
              <a:rPr lang="en-CA" sz="1200" b="1" i="1" dirty="0">
                <a:solidFill>
                  <a:srgbClr val="374151"/>
                </a:solidFill>
                <a:effectLst/>
                <a:latin typeface="+mn-lt"/>
              </a:rPr>
              <a:t>clinical decision support</a:t>
            </a:r>
            <a:r>
              <a:rPr lang="en-CA" sz="1200" b="0" i="0" dirty="0">
                <a:solidFill>
                  <a:srgbClr val="374151"/>
                </a:solidFill>
                <a:effectLst/>
                <a:latin typeface="+mn-lt"/>
              </a:rPr>
              <a:t>, </a:t>
            </a:r>
            <a:r>
              <a:rPr lang="en-CA" sz="1200" b="1" i="1" dirty="0">
                <a:solidFill>
                  <a:srgbClr val="374151"/>
                </a:solidFill>
                <a:effectLst/>
                <a:latin typeface="+mn-lt"/>
              </a:rPr>
              <a:t>order entry systems</a:t>
            </a:r>
            <a:r>
              <a:rPr lang="en-CA" sz="1200" b="0" i="0" dirty="0">
                <a:solidFill>
                  <a:srgbClr val="374151"/>
                </a:solidFill>
                <a:effectLst/>
                <a:latin typeface="+mn-lt"/>
              </a:rPr>
              <a:t>, and </a:t>
            </a:r>
            <a:r>
              <a:rPr lang="en-CA" sz="1200" b="1" i="1" dirty="0">
                <a:solidFill>
                  <a:srgbClr val="374151"/>
                </a:solidFill>
                <a:effectLst/>
                <a:latin typeface="+mn-lt"/>
              </a:rPr>
              <a:t>user interfaces</a:t>
            </a:r>
            <a:r>
              <a:rPr lang="en-CA" sz="1200" b="0" i="0" dirty="0">
                <a:solidFill>
                  <a:srgbClr val="374151"/>
                </a:solidFill>
                <a:effectLst/>
                <a:latin typeface="+mn-lt"/>
              </a:rPr>
              <a:t>.</a:t>
            </a:r>
          </a:p>
          <a:p>
            <a:pPr algn="l">
              <a:buFont typeface="+mj-lt"/>
              <a:buAutoNum type="arabicPeriod"/>
            </a:pPr>
            <a:r>
              <a:rPr lang="en-CA" sz="1200" b="0" i="0" dirty="0">
                <a:solidFill>
                  <a:srgbClr val="374151"/>
                </a:solidFill>
                <a:effectLst/>
                <a:latin typeface="+mn-lt"/>
              </a:rPr>
              <a:t>Clinical informatics: This refers to the use of information technology to support clinical decision making and improve patient outcomes. CPHIMS candidates should have knowledge of clinical informatics principles, including terminology and classification systems, clinical workflows, and the use of data analytics in clinical decision making.</a:t>
            </a:r>
          </a:p>
          <a:p>
            <a:pPr algn="l">
              <a:buFont typeface="+mj-lt"/>
              <a:buAutoNum type="arabicPeriod"/>
            </a:pPr>
            <a:r>
              <a:rPr lang="en-CA" sz="1200" b="0" i="0" dirty="0">
                <a:solidFill>
                  <a:srgbClr val="374151"/>
                </a:solidFill>
                <a:effectLst/>
                <a:latin typeface="+mn-lt"/>
              </a:rPr>
              <a:t>Health information technology (HIT) infrastructure: This includes the hardware, software, and networking components that support the delivery of healthcare services. CPHIMS candidates should have knowledge of HIT infrastructure design, implementation, and maintenance, as well as security and privacy considerations.</a:t>
            </a:r>
          </a:p>
          <a:p>
            <a:endParaRPr lang="en-CA" sz="1200" dirty="0"/>
          </a:p>
        </p:txBody>
      </p:sp>
    </p:spTree>
    <p:extLst>
      <p:ext uri="{BB962C8B-B14F-4D97-AF65-F5344CB8AC3E}">
        <p14:creationId xmlns:p14="http://schemas.microsoft.com/office/powerpoint/2010/main" val="2547233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B549-4F3D-8941-ADE0-D14E58765CE9}"/>
              </a:ext>
            </a:extLst>
          </p:cNvPr>
          <p:cNvSpPr>
            <a:spLocks noGrp="1"/>
          </p:cNvSpPr>
          <p:nvPr>
            <p:ph type="title"/>
          </p:nvPr>
        </p:nvSpPr>
        <p:spPr/>
        <p:txBody>
          <a:bodyPr/>
          <a:lstStyle/>
          <a:p>
            <a:r>
              <a:rPr lang="en-US" dirty="0"/>
              <a:t>Four Lenses into Informatics</a:t>
            </a:r>
          </a:p>
        </p:txBody>
      </p:sp>
      <p:sp>
        <p:nvSpPr>
          <p:cNvPr id="3" name="Content Placeholder 2">
            <a:extLst>
              <a:ext uri="{FF2B5EF4-FFF2-40B4-BE49-F238E27FC236}">
                <a16:creationId xmlns:a16="http://schemas.microsoft.com/office/drawing/2014/main" id="{E9604D00-F32A-1444-8117-05E1E95B053D}"/>
              </a:ext>
            </a:extLst>
          </p:cNvPr>
          <p:cNvSpPr>
            <a:spLocks noGrp="1"/>
          </p:cNvSpPr>
          <p:nvPr>
            <p:ph sz="half" idx="1"/>
          </p:nvPr>
        </p:nvSpPr>
        <p:spPr/>
        <p:txBody>
          <a:bodyPr/>
          <a:lstStyle/>
          <a:p>
            <a:pPr marL="457200" indent="-457200">
              <a:buFont typeface="+mj-lt"/>
              <a:buAutoNum type="arabicPeriod"/>
            </a:pPr>
            <a:r>
              <a:rPr lang="en-US" sz="1600" b="1" dirty="0"/>
              <a:t>Business</a:t>
            </a:r>
            <a:r>
              <a:rPr lang="en-US" sz="1600" dirty="0"/>
              <a:t> – our industry is typically </a:t>
            </a:r>
            <a:br>
              <a:rPr lang="en-US" sz="1600" dirty="0"/>
            </a:br>
            <a:r>
              <a:rPr lang="en-US" sz="1600" i="1" dirty="0"/>
              <a:t>Public Sector Healthcare</a:t>
            </a:r>
            <a:r>
              <a:rPr lang="en-US" sz="1600" dirty="0"/>
              <a:t>, and we also work with </a:t>
            </a:r>
            <a:r>
              <a:rPr lang="en-US" sz="1600" i="1" dirty="0"/>
              <a:t>Private Sector Vendors</a:t>
            </a:r>
            <a:r>
              <a:rPr lang="en-US" sz="1600" dirty="0"/>
              <a:t>.</a:t>
            </a:r>
          </a:p>
          <a:p>
            <a:pPr marL="457200" indent="-457200">
              <a:buFont typeface="+mj-lt"/>
              <a:buAutoNum type="arabicPeriod"/>
            </a:pPr>
            <a:r>
              <a:rPr lang="en-US" sz="1600" b="1" dirty="0"/>
              <a:t>Technical</a:t>
            </a:r>
            <a:r>
              <a:rPr lang="en-US" sz="1600" dirty="0"/>
              <a:t> – Information Systems are necessary to operate at scale. Some of these are old, some are cutting edge.</a:t>
            </a:r>
          </a:p>
          <a:p>
            <a:pPr marL="457200" indent="-457200">
              <a:buFont typeface="+mj-lt"/>
              <a:buAutoNum type="arabicPeriod"/>
            </a:pPr>
            <a:r>
              <a:rPr lang="en-US" sz="1600" b="1" dirty="0"/>
              <a:t>Ethical</a:t>
            </a:r>
            <a:r>
              <a:rPr lang="en-US" sz="1600" dirty="0"/>
              <a:t> – How can we create repeatable jurisdictional projects and processes?</a:t>
            </a:r>
          </a:p>
          <a:p>
            <a:pPr marL="457200" indent="-457200">
              <a:buFont typeface="+mj-lt"/>
              <a:buAutoNum type="arabicPeriod"/>
            </a:pPr>
            <a:r>
              <a:rPr lang="en-US" sz="1600" b="1" dirty="0"/>
              <a:t>Influence</a:t>
            </a:r>
            <a:r>
              <a:rPr lang="en-US" sz="1600" dirty="0"/>
              <a:t> – We can convince ourselves, but are we also able to convince others?</a:t>
            </a:r>
          </a:p>
        </p:txBody>
      </p:sp>
      <p:graphicFrame>
        <p:nvGraphicFramePr>
          <p:cNvPr id="5" name="Content Placeholder 4"/>
          <p:cNvGraphicFramePr>
            <a:graphicFrameLocks noGrp="1"/>
          </p:cNvGraphicFramePr>
          <p:nvPr>
            <p:ph sz="half" idx="10"/>
            <p:extLst>
              <p:ext uri="{D42A27DB-BD31-4B8C-83A1-F6EECF244321}">
                <p14:modId xmlns:p14="http://schemas.microsoft.com/office/powerpoint/2010/main" val="3150341342"/>
              </p:ext>
            </p:extLst>
          </p:nvPr>
        </p:nvGraphicFramePr>
        <p:xfrm>
          <a:off x="4932363" y="1336675"/>
          <a:ext cx="3779837" cy="2833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0748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CA" dirty="0"/>
              <a:t>A Business LENS</a:t>
            </a:r>
          </a:p>
        </p:txBody>
      </p:sp>
    </p:spTree>
    <p:extLst>
      <p:ext uri="{BB962C8B-B14F-4D97-AF65-F5344CB8AC3E}">
        <p14:creationId xmlns:p14="http://schemas.microsoft.com/office/powerpoint/2010/main" val="2062888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B8401A-9CA3-4632-81AA-68ECC506DD8B}"/>
              </a:ext>
            </a:extLst>
          </p:cNvPr>
          <p:cNvSpPr>
            <a:spLocks noGrp="1"/>
          </p:cNvSpPr>
          <p:nvPr>
            <p:ph type="title" idx="4294967295"/>
          </p:nvPr>
        </p:nvSpPr>
        <p:spPr>
          <a:xfrm>
            <a:off x="0" y="722313"/>
            <a:ext cx="2620963" cy="3698875"/>
          </a:xfrm>
        </p:spPr>
        <p:txBody>
          <a:bodyPr vert="horz" wrap="square" lIns="68580" tIns="34290" rIns="68580" bIns="34290" rtlCol="0" anchor="ctr">
            <a:normAutofit/>
          </a:bodyPr>
          <a:lstStyle/>
          <a:p>
            <a:pPr algn="r" defTabSz="685800"/>
            <a:r>
              <a:rPr lang="en-US" sz="3300" dirty="0">
                <a:solidFill>
                  <a:schemeClr val="bg2"/>
                </a:solidFill>
              </a:rPr>
              <a:t>ITCH 2019</a:t>
            </a:r>
            <a:br>
              <a:rPr lang="en-US" sz="3300" dirty="0">
                <a:solidFill>
                  <a:schemeClr val="bg2"/>
                </a:solidFill>
              </a:rPr>
            </a:br>
            <a:r>
              <a:rPr lang="en-US" sz="3300" dirty="0">
                <a:solidFill>
                  <a:schemeClr val="bg2"/>
                </a:solidFill>
              </a:rPr>
              <a:t>Call for Papers</a:t>
            </a:r>
          </a:p>
        </p:txBody>
      </p:sp>
      <p:sp>
        <p:nvSpPr>
          <p:cNvPr id="7" name="Text Placeholder 6">
            <a:extLst>
              <a:ext uri="{FF2B5EF4-FFF2-40B4-BE49-F238E27FC236}">
                <a16:creationId xmlns:a16="http://schemas.microsoft.com/office/drawing/2014/main" id="{6F8D377E-90FF-4E8F-925D-0DE53E8499F2}"/>
              </a:ext>
            </a:extLst>
          </p:cNvPr>
          <p:cNvSpPr>
            <a:spLocks noGrp="1"/>
          </p:cNvSpPr>
          <p:nvPr>
            <p:ph type="body" sz="quarter" idx="4294967295"/>
          </p:nvPr>
        </p:nvSpPr>
        <p:spPr>
          <a:xfrm>
            <a:off x="3960813" y="722313"/>
            <a:ext cx="5183187" cy="3698875"/>
          </a:xfrm>
        </p:spPr>
        <p:txBody>
          <a:bodyPr vert="horz" wrap="square" lIns="68580" tIns="34290" rIns="68580" bIns="34290" rtlCol="0" anchor="ctr">
            <a:normAutofit/>
          </a:bodyPr>
          <a:lstStyle/>
          <a:p>
            <a:pPr defTabSz="685800"/>
            <a:r>
              <a:rPr lang="en-US" sz="1600" b="1" i="1" dirty="0">
                <a:latin typeface="+mj-lt"/>
              </a:rPr>
              <a:t>Information Technology and Communications in Health</a:t>
            </a:r>
            <a:r>
              <a:rPr lang="en-US" sz="1600" b="1" dirty="0">
                <a:latin typeface="+mj-lt"/>
              </a:rPr>
              <a:t> </a:t>
            </a:r>
            <a:r>
              <a:rPr lang="en-US" sz="1600" dirty="0">
                <a:latin typeface="+mj-lt"/>
              </a:rPr>
              <a:t>International conference run by University of Victoria</a:t>
            </a:r>
            <a:endParaRPr lang="en-US" sz="1600" i="1" dirty="0">
              <a:latin typeface="+mj-lt"/>
            </a:endParaRPr>
          </a:p>
          <a:p>
            <a:pPr indent="-171450" defTabSz="685800">
              <a:buFont typeface="Arial" panose="020B0604020202020204" pitchFamily="34" charset="0"/>
              <a:buChar char="•"/>
            </a:pPr>
            <a:endParaRPr lang="en-US" sz="1600" i="1" dirty="0">
              <a:latin typeface="+mj-lt"/>
            </a:endParaRPr>
          </a:p>
          <a:p>
            <a:pPr marL="214313" indent="-171450" defTabSz="685800">
              <a:buFont typeface="Arial" panose="020B0604020202020204" pitchFamily="34" charset="0"/>
              <a:buChar char="•"/>
            </a:pPr>
            <a:r>
              <a:rPr lang="en-US" sz="1600" b="1" dirty="0">
                <a:latin typeface="+mj-lt"/>
              </a:rPr>
              <a:t>From Research to Practice</a:t>
            </a:r>
            <a:r>
              <a:rPr lang="en-US" sz="1600" dirty="0">
                <a:latin typeface="+mj-lt"/>
              </a:rPr>
              <a:t>: Improving Usability, Safety and Patient Outcomes with Health Information Technology.</a:t>
            </a:r>
          </a:p>
          <a:p>
            <a:pPr marL="214313" indent="-171450" defTabSz="685800">
              <a:buFont typeface="Arial" panose="020B0604020202020204" pitchFamily="34" charset="0"/>
              <a:buChar char="•"/>
            </a:pPr>
            <a:r>
              <a:rPr lang="en-US" sz="1600" dirty="0">
                <a:latin typeface="+mj-lt"/>
              </a:rPr>
              <a:t>“Greater interaction needed among industrial, governmental and academic partners.”</a:t>
            </a:r>
          </a:p>
          <a:p>
            <a:pPr marL="214313" indent="-171450" defTabSz="685800">
              <a:buFont typeface="Arial" panose="020B0604020202020204" pitchFamily="34" charset="0"/>
              <a:buChar char="•"/>
            </a:pPr>
            <a:r>
              <a:rPr lang="en-US" sz="1600" dirty="0">
                <a:latin typeface="+mj-lt"/>
              </a:rPr>
              <a:t>Why is collaboration between the healthcare </a:t>
            </a:r>
            <a:r>
              <a:rPr lang="en-US" sz="1600" i="1" dirty="0">
                <a:latin typeface="+mj-lt"/>
              </a:rPr>
              <a:t>industry</a:t>
            </a:r>
            <a:r>
              <a:rPr lang="en-US" sz="1600" dirty="0">
                <a:latin typeface="+mj-lt"/>
              </a:rPr>
              <a:t>, </a:t>
            </a:r>
            <a:r>
              <a:rPr lang="en-US" sz="1600" i="1" dirty="0">
                <a:latin typeface="+mj-lt"/>
              </a:rPr>
              <a:t>government</a:t>
            </a:r>
            <a:r>
              <a:rPr lang="en-US" sz="1600" dirty="0">
                <a:latin typeface="+mj-lt"/>
              </a:rPr>
              <a:t>, and </a:t>
            </a:r>
            <a:r>
              <a:rPr lang="en-US" sz="1600" i="1" dirty="0">
                <a:latin typeface="+mj-lt"/>
              </a:rPr>
              <a:t>academia</a:t>
            </a:r>
            <a:r>
              <a:rPr lang="en-US" sz="1600" dirty="0">
                <a:latin typeface="+mj-lt"/>
              </a:rPr>
              <a:t> so challenging? </a:t>
            </a:r>
            <a:br>
              <a:rPr lang="en-US" sz="1600" dirty="0">
                <a:latin typeface="+mj-lt"/>
              </a:rPr>
            </a:br>
            <a:br>
              <a:rPr lang="en-US" sz="1600" dirty="0">
                <a:latin typeface="+mj-lt"/>
              </a:rPr>
            </a:br>
            <a:r>
              <a:rPr lang="en-US" sz="1600" dirty="0">
                <a:latin typeface="+mj-lt"/>
              </a:rPr>
              <a:t>We see this, but why?</a:t>
            </a:r>
          </a:p>
        </p:txBody>
      </p:sp>
    </p:spTree>
    <p:extLst>
      <p:ext uri="{BB962C8B-B14F-4D97-AF65-F5344CB8AC3E}">
        <p14:creationId xmlns:p14="http://schemas.microsoft.com/office/powerpoint/2010/main" val="409198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B8401A-9CA3-4632-81AA-68ECC506DD8B}"/>
              </a:ext>
            </a:extLst>
          </p:cNvPr>
          <p:cNvSpPr>
            <a:spLocks noGrp="1"/>
          </p:cNvSpPr>
          <p:nvPr>
            <p:ph type="title" idx="4294967295"/>
          </p:nvPr>
        </p:nvSpPr>
        <p:spPr>
          <a:xfrm>
            <a:off x="0" y="722313"/>
            <a:ext cx="2620963" cy="3698875"/>
          </a:xfrm>
        </p:spPr>
        <p:txBody>
          <a:bodyPr vert="horz" wrap="square" lIns="68580" tIns="34290" rIns="68580" bIns="34290" rtlCol="0" anchor="ctr">
            <a:normAutofit/>
          </a:bodyPr>
          <a:lstStyle/>
          <a:p>
            <a:pPr algn="r" defTabSz="685800"/>
            <a:r>
              <a:rPr lang="en-US" sz="3300" dirty="0">
                <a:solidFill>
                  <a:schemeClr val="bg2"/>
                </a:solidFill>
              </a:rPr>
              <a:t>Systems of Survival</a:t>
            </a:r>
          </a:p>
        </p:txBody>
      </p:sp>
      <p:sp>
        <p:nvSpPr>
          <p:cNvPr id="7" name="Text Placeholder 6">
            <a:extLst>
              <a:ext uri="{FF2B5EF4-FFF2-40B4-BE49-F238E27FC236}">
                <a16:creationId xmlns:a16="http://schemas.microsoft.com/office/drawing/2014/main" id="{6F8D377E-90FF-4E8F-925D-0DE53E8499F2}"/>
              </a:ext>
            </a:extLst>
          </p:cNvPr>
          <p:cNvSpPr>
            <a:spLocks noGrp="1"/>
          </p:cNvSpPr>
          <p:nvPr>
            <p:ph type="body" sz="quarter" idx="4294967295"/>
          </p:nvPr>
        </p:nvSpPr>
        <p:spPr>
          <a:xfrm>
            <a:off x="3875088" y="722313"/>
            <a:ext cx="5268912" cy="3698875"/>
          </a:xfrm>
        </p:spPr>
        <p:txBody>
          <a:bodyPr vert="horz" wrap="square" lIns="68580" tIns="34290" rIns="68580" bIns="34290" rtlCol="0" anchor="ctr">
            <a:normAutofit/>
          </a:bodyPr>
          <a:lstStyle/>
          <a:p>
            <a:pPr defTabSz="685800"/>
            <a:r>
              <a:rPr lang="en-US" sz="1600" dirty="0">
                <a:latin typeface="+mj-lt"/>
              </a:rPr>
              <a:t>“A dialogue on the Moral Foundations of Commerce and Politics” (Jacobs 1992). </a:t>
            </a:r>
            <a:br>
              <a:rPr lang="en-US" sz="1600" dirty="0">
                <a:latin typeface="+mj-lt"/>
              </a:rPr>
            </a:br>
            <a:endParaRPr lang="en-US" sz="1600" dirty="0">
              <a:latin typeface="+mj-lt"/>
            </a:endParaRPr>
          </a:p>
          <a:p>
            <a:pPr defTabSz="685800"/>
            <a:r>
              <a:rPr lang="en-US" sz="1600" dirty="0">
                <a:latin typeface="+mj-lt"/>
              </a:rPr>
              <a:t>Jane Jacobs describes two ethical systems:</a:t>
            </a:r>
            <a:endParaRPr lang="en-US" sz="1600" i="1" dirty="0">
              <a:latin typeface="+mj-lt"/>
            </a:endParaRPr>
          </a:p>
          <a:p>
            <a:pPr marL="214313" indent="-171450" defTabSz="685800">
              <a:buFont typeface="Arial" panose="020B0604020202020204" pitchFamily="34" charset="0"/>
              <a:buChar char="•"/>
            </a:pPr>
            <a:r>
              <a:rPr lang="en-US" sz="1600" b="1" i="1" dirty="0">
                <a:latin typeface="+mj-lt"/>
              </a:rPr>
              <a:t>Guardian</a:t>
            </a:r>
            <a:r>
              <a:rPr lang="en-US" sz="1600" dirty="0">
                <a:latin typeface="+mj-lt"/>
              </a:rPr>
              <a:t> syndrome, evolved from hunter-gatherers. Respect for hierarchy, adherence to tradition and discipline, expectation of loyalty, dispensing largesse.</a:t>
            </a:r>
          </a:p>
          <a:p>
            <a:pPr marL="214313" indent="-171450" defTabSz="685800">
              <a:buFont typeface="Arial" panose="020B0604020202020204" pitchFamily="34" charset="0"/>
              <a:buChar char="•"/>
            </a:pPr>
            <a:r>
              <a:rPr lang="en-US" sz="1600" b="1" i="1" dirty="0">
                <a:latin typeface="+mj-lt"/>
              </a:rPr>
              <a:t>Commerce</a:t>
            </a:r>
            <a:r>
              <a:rPr lang="en-US" sz="1600" dirty="0">
                <a:latin typeface="+mj-lt"/>
              </a:rPr>
              <a:t> syndrome, evolved later with trading.</a:t>
            </a:r>
            <a:br>
              <a:rPr lang="en-US" sz="1600" dirty="0">
                <a:latin typeface="+mj-lt"/>
              </a:rPr>
            </a:br>
            <a:r>
              <a:rPr lang="en-US" sz="1600" dirty="0">
                <a:latin typeface="+mj-lt"/>
              </a:rPr>
              <a:t>Values initiative and innovation, competition, industry, and honesty; dissent for sake of task.</a:t>
            </a:r>
          </a:p>
        </p:txBody>
      </p:sp>
    </p:spTree>
    <p:extLst>
      <p:ext uri="{BB962C8B-B14F-4D97-AF65-F5344CB8AC3E}">
        <p14:creationId xmlns:p14="http://schemas.microsoft.com/office/powerpoint/2010/main" val="1094637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9CB03-36B4-40C5-887D-F09F2BC91324}"/>
              </a:ext>
            </a:extLst>
          </p:cNvPr>
          <p:cNvPicPr>
            <a:picLocks noChangeAspect="1"/>
          </p:cNvPicPr>
          <p:nvPr/>
        </p:nvPicPr>
        <p:blipFill>
          <a:blip r:embed="rId3"/>
          <a:stretch>
            <a:fillRect/>
          </a:stretch>
        </p:blipFill>
        <p:spPr>
          <a:xfrm>
            <a:off x="930952" y="1147707"/>
            <a:ext cx="7070048" cy="3324475"/>
          </a:xfrm>
          <a:prstGeom prst="rect">
            <a:avLst/>
          </a:prstGeom>
        </p:spPr>
      </p:pic>
      <p:sp>
        <p:nvSpPr>
          <p:cNvPr id="6" name="Title 5">
            <a:extLst>
              <a:ext uri="{FF2B5EF4-FFF2-40B4-BE49-F238E27FC236}">
                <a16:creationId xmlns:a16="http://schemas.microsoft.com/office/drawing/2014/main" id="{97B8401A-9CA3-4632-81AA-68ECC506DD8B}"/>
              </a:ext>
            </a:extLst>
          </p:cNvPr>
          <p:cNvSpPr>
            <a:spLocks noGrp="1"/>
          </p:cNvSpPr>
          <p:nvPr>
            <p:ph type="title" idx="4294967295"/>
          </p:nvPr>
        </p:nvSpPr>
        <p:spPr>
          <a:xfrm>
            <a:off x="0" y="206375"/>
            <a:ext cx="7543800" cy="479425"/>
          </a:xfrm>
        </p:spPr>
        <p:txBody>
          <a:bodyPr vert="horz" wrap="square" lIns="68580" tIns="34290" rIns="68580" bIns="34290" rtlCol="0" anchor="ctr">
            <a:normAutofit fontScale="90000"/>
          </a:bodyPr>
          <a:lstStyle/>
          <a:p>
            <a:pPr algn="r" defTabSz="685800"/>
            <a:r>
              <a:rPr lang="en-US" sz="3300" dirty="0">
                <a:solidFill>
                  <a:schemeClr val="bg2"/>
                </a:solidFill>
              </a:rPr>
              <a:t>Systems of Survival</a:t>
            </a:r>
          </a:p>
        </p:txBody>
      </p:sp>
    </p:spTree>
    <p:extLst>
      <p:ext uri="{BB962C8B-B14F-4D97-AF65-F5344CB8AC3E}">
        <p14:creationId xmlns:p14="http://schemas.microsoft.com/office/powerpoint/2010/main" val="3673813315"/>
      </p:ext>
    </p:extLst>
  </p:cSld>
  <p:clrMapOvr>
    <a:masterClrMapping/>
  </p:clrMapOvr>
</p:sld>
</file>

<file path=ppt/theme/theme1.xml><?xml version="1.0" encoding="utf-8"?>
<a:theme xmlns:a="http://schemas.openxmlformats.org/drawingml/2006/main" name="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19C086BD-2910-4244-A3DE-16F12E2E67C0}"/>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lIns="36000" tIns="36000" rIns="36000" bIns="36000" rtlCol="0">
        <a:spAutoFit/>
      </a:bodyPr>
      <a:lstStyle>
        <a:defPPr algn="l">
          <a:defRPr sz="2000" dirty="0" smtClean="0"/>
        </a:defPPr>
      </a:lstStyle>
    </a:txDef>
  </a:objectDefaults>
  <a:extraClrSchemeLst/>
</a:theme>
</file>

<file path=ppt/theme/theme11.xml><?xml version="1.0" encoding="utf-8"?>
<a:theme xmlns:a="http://schemas.openxmlformats.org/drawingml/2006/main" name="TokyoPRD_2016PPTTemplate_v1">
  <a:themeElements>
    <a:clrScheme name="Custom 1">
      <a:dk1>
        <a:srgbClr val="404040"/>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80B1"/>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T DATA Presentation Template.potx" id="{E2E2C027-CDCC-407A-BBC3-31C00D085413}" vid="{2E9BEC77-470E-4F15-845A-79A182D927CD}"/>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A16D8308-0E42-884D-A0E6-FC6CAF1BE52C}"/>
    </a:ext>
  </a:extLst>
</a:theme>
</file>

<file path=ppt/theme/theme3.xml><?xml version="1.0" encoding="utf-8"?>
<a:theme xmlns:a="http://schemas.openxmlformats.org/drawingml/2006/main" name="2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D4995BF9-9F20-9643-9C39-C7C81DBCC5E8}"/>
    </a:ext>
  </a:extLst>
</a:theme>
</file>

<file path=ppt/theme/theme4.xml><?xml version="1.0" encoding="utf-8"?>
<a:theme xmlns:a="http://schemas.openxmlformats.org/drawingml/2006/main" name="3_Theme1">
  <a:themeElements>
    <a:clrScheme name="Custom 2">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87E010D8-71B5-7D4D-BC0B-F24F33AA871B}"/>
    </a:ext>
  </a:extLst>
</a:theme>
</file>

<file path=ppt/theme/theme5.xml><?xml version="1.0" encoding="utf-8"?>
<a:theme xmlns:a="http://schemas.openxmlformats.org/drawingml/2006/main" name="4_Theme1">
  <a:themeElements>
    <a:clrScheme name="Custom 2">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B553D71B-4538-3C44-8878-A9D84700F426}"/>
    </a:ext>
  </a:extLst>
</a:theme>
</file>

<file path=ppt/theme/theme6.xml><?xml version="1.0" encoding="utf-8"?>
<a:theme xmlns:a="http://schemas.openxmlformats.org/drawingml/2006/main" name="5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1A1BA80D-312F-8F44-BE25-F0D2766E18B1}"/>
    </a:ext>
  </a:extLst>
</a:theme>
</file>

<file path=ppt/theme/theme7.xml><?xml version="1.0" encoding="utf-8"?>
<a:theme xmlns:a="http://schemas.openxmlformats.org/drawingml/2006/main" name="6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5B4C684B-751D-7B43-AB3F-34FD5434F435}"/>
    </a:ext>
  </a:extLst>
</a:theme>
</file>

<file path=ppt/theme/theme8.xml><?xml version="1.0" encoding="utf-8"?>
<a:theme xmlns:a="http://schemas.openxmlformats.org/drawingml/2006/main" name="7_Theme1">
  <a:themeElements>
    <a:clrScheme name="Custom 1">
      <a:dk1>
        <a:srgbClr val="005FBE"/>
      </a:dk1>
      <a:lt1>
        <a:srgbClr val="FFFFFF"/>
      </a:lt1>
      <a:dk2>
        <a:srgbClr val="002F60"/>
      </a:dk2>
      <a:lt2>
        <a:srgbClr val="EAAA00"/>
      </a:lt2>
      <a:accent1>
        <a:srgbClr val="E50024"/>
      </a:accent1>
      <a:accent2>
        <a:srgbClr val="005FBE"/>
      </a:accent2>
      <a:accent3>
        <a:srgbClr val="002F60"/>
      </a:accent3>
      <a:accent4>
        <a:srgbClr val="F5A600"/>
      </a:accent4>
      <a:accent5>
        <a:srgbClr val="005FBE"/>
      </a:accent5>
      <a:accent6>
        <a:srgbClr val="E50024"/>
      </a:accent6>
      <a:hlink>
        <a:srgbClr val="005FBC"/>
      </a:hlink>
      <a:folHlink>
        <a:srgbClr val="005FB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AM_06262_EdgePPTTmplts_16x9_white_OUTrev" id="{18A2BFFB-E40A-DD4A-80C2-6A3FF04FB35F}" vid="{BD3DE0DF-7340-464C-8AE7-BCE189E8F058}"/>
    </a:ext>
  </a:extLst>
</a:theme>
</file>

<file path=ppt/theme/theme9.xml><?xml version="1.0" encoding="utf-8"?>
<a:theme xmlns:a="http://schemas.openxmlformats.org/drawingml/2006/main" name="Miscellaneous Partn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EB37098F5D8E4491879CCAC06A552F" ma:contentTypeVersion="13" ma:contentTypeDescription="Create a new document." ma:contentTypeScope="" ma:versionID="ac8c7ed604e9ab58fd62800a06285293">
  <xsd:schema xmlns:xsd="http://www.w3.org/2001/XMLSchema" xmlns:xs="http://www.w3.org/2001/XMLSchema" xmlns:p="http://schemas.microsoft.com/office/2006/metadata/properties" xmlns:ns3="7f5f53ad-9a2e-49f9-9801-b627112402db" xmlns:ns4="b02e17e8-5d2c-4425-bc00-83bacd311dc0" targetNamespace="http://schemas.microsoft.com/office/2006/metadata/properties" ma:root="true" ma:fieldsID="ecfd7a9b1578f83ce81b61ea33ebdcf8" ns3:_="" ns4:_="">
    <xsd:import namespace="7f5f53ad-9a2e-49f9-9801-b627112402db"/>
    <xsd:import namespace="b02e17e8-5d2c-4425-bc00-83bacd311dc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5f53ad-9a2e-49f9-9801-b627112402d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2e17e8-5d2c-4425-bc00-83bacd311dc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B8FFE8A-3643-4083-A033-79128DECCCB8}">
  <ds:schemaRefs>
    <ds:schemaRef ds:uri="http://schemas.microsoft.com/sharepoint/v3/contenttype/forms"/>
  </ds:schemaRefs>
</ds:datastoreItem>
</file>

<file path=customXml/itemProps2.xml><?xml version="1.0" encoding="utf-8"?>
<ds:datastoreItem xmlns:ds="http://schemas.openxmlformats.org/officeDocument/2006/customXml" ds:itemID="{5DA9BA97-60AA-45BA-BB6B-3757A00DB5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5f53ad-9a2e-49f9-9801-b627112402db"/>
    <ds:schemaRef ds:uri="b02e17e8-5d2c-4425-bc00-83bacd311d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5FA450-939A-44F1-BAF8-F3930C409379}">
  <ds:schemaRefs>
    <ds:schemaRef ds:uri="b02e17e8-5d2c-4425-bc00-83bacd311dc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f5f53ad-9a2e-49f9-9801-b627112402d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powerpoint-edge_16x9_white_2021</Template>
  <TotalTime>1825</TotalTime>
  <Words>4632</Words>
  <Application>Microsoft Office PowerPoint</Application>
  <PresentationFormat>On-screen Show (16:9)</PresentationFormat>
  <Paragraphs>440</Paragraphs>
  <Slides>49</Slides>
  <Notes>38</Notes>
  <HiddenSlides>0</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49</vt:i4>
      </vt:variant>
    </vt:vector>
  </HeadingPairs>
  <TitlesOfParts>
    <vt:vector size="72" baseType="lpstr">
      <vt:lpstr>HGPGothicE</vt:lpstr>
      <vt:lpstr>MS PGothic</vt:lpstr>
      <vt:lpstr>Yu Gothic</vt:lpstr>
      <vt:lpstr>Arial</vt:lpstr>
      <vt:lpstr>Calibri</vt:lpstr>
      <vt:lpstr>Calibri Light</vt:lpstr>
      <vt:lpstr>Courier New</vt:lpstr>
      <vt:lpstr>Franklin Gothic Demi Cond</vt:lpstr>
      <vt:lpstr>Museo Sans For Dell</vt:lpstr>
      <vt:lpstr>Söhne</vt:lpstr>
      <vt:lpstr>Times New Roman</vt:lpstr>
      <vt:lpstr>Wingdings</vt:lpstr>
      <vt:lpstr>Theme1</vt:lpstr>
      <vt:lpstr>1_Theme1</vt:lpstr>
      <vt:lpstr>2_Theme1</vt:lpstr>
      <vt:lpstr>3_Theme1</vt:lpstr>
      <vt:lpstr>4_Theme1</vt:lpstr>
      <vt:lpstr>5_Theme1</vt:lpstr>
      <vt:lpstr>6_Theme1</vt:lpstr>
      <vt:lpstr>7_Theme1</vt:lpstr>
      <vt:lpstr>Miscellaneous Partners</vt:lpstr>
      <vt:lpstr>1_Office Theme</vt:lpstr>
      <vt:lpstr>TokyoPRD_2016PPTTemplate_v1</vt:lpstr>
      <vt:lpstr>PowerPoint Presentation</vt:lpstr>
      <vt:lpstr>Health Organizations Four Lenses</vt:lpstr>
      <vt:lpstr>Personal Details</vt:lpstr>
      <vt:lpstr>Health Organizations</vt:lpstr>
      <vt:lpstr>Four Lenses into Informatics</vt:lpstr>
      <vt:lpstr>A Business LENS</vt:lpstr>
      <vt:lpstr>ITCH 2019 Call for Papers</vt:lpstr>
      <vt:lpstr>Systems of Survival</vt:lpstr>
      <vt:lpstr>Systems of Survival</vt:lpstr>
      <vt:lpstr>Why is this  so hard?</vt:lpstr>
      <vt:lpstr>Example: Data, Privacy, and Siloes</vt:lpstr>
      <vt:lpstr>Example: Enterprise Agility</vt:lpstr>
      <vt:lpstr>Practical Considerations</vt:lpstr>
      <vt:lpstr>Caste  Systems</vt:lpstr>
      <vt:lpstr>Knowledgeable Flexibility</vt:lpstr>
      <vt:lpstr>A Technical Lens</vt:lpstr>
      <vt:lpstr>PLIS Project Overview: Where have we been?</vt:lpstr>
      <vt:lpstr>PLIS Project Overview: Where have we been?</vt:lpstr>
      <vt:lpstr>PLIS Project Overview: Emerging Technology</vt:lpstr>
      <vt:lpstr>PLIS Project Overview: Vendor Organizations</vt:lpstr>
      <vt:lpstr>Delivery of Healthcare Services in Canada</vt:lpstr>
      <vt:lpstr>PowerPoint Presentation</vt:lpstr>
      <vt:lpstr>PowerPoint Presentation</vt:lpstr>
      <vt:lpstr>Canada Health Infoway</vt:lpstr>
      <vt:lpstr>Canada Health Infoway</vt:lpstr>
      <vt:lpstr>Pan-Canadian iEHR Landscape</vt:lpstr>
      <vt:lpstr>An Ethical Lens</vt:lpstr>
      <vt:lpstr>THREE “Ecologies”</vt:lpstr>
      <vt:lpstr>Three “Ecologies”</vt:lpstr>
      <vt:lpstr>Accelerating adoption &amp; benefits realization</vt:lpstr>
      <vt:lpstr>Canada Health Infoway benefits evaluation framework</vt:lpstr>
      <vt:lpstr>Impact of change management on adoption</vt:lpstr>
      <vt:lpstr>Impact of change management on adoption (2)</vt:lpstr>
      <vt:lpstr>Continuous quality improvement</vt:lpstr>
      <vt:lpstr>Canada Health Infoway benefits evaluation framework</vt:lpstr>
      <vt:lpstr>4 critical questions</vt:lpstr>
      <vt:lpstr>Maturity model – adoption &amp; benefits curve</vt:lpstr>
      <vt:lpstr>Maturity model – the journey</vt:lpstr>
      <vt:lpstr>Maturity model – Stages of EHR adoption &amp; expected  benefits</vt:lpstr>
      <vt:lpstr>Maturity model – adoption measurement</vt:lpstr>
      <vt:lpstr>Adoption targets approach</vt:lpstr>
      <vt:lpstr>Adoption target setting principles</vt:lpstr>
      <vt:lpstr>System use survey</vt:lpstr>
      <vt:lpstr>Reference guide and checklist</vt:lpstr>
      <vt:lpstr>Example</vt:lpstr>
      <vt:lpstr>In summary…points to note</vt:lpstr>
      <vt:lpstr>CPHIMS – 1 – Health Organizations and Workflow</vt:lpstr>
      <vt:lpstr>CPHIMS – 2 – Clinical Informatics</vt:lpstr>
      <vt:lpstr>CPHIMS – 3 – Technology and Data Management</vt:lpstr>
    </vt:vector>
  </TitlesOfParts>
  <Company>Health Canada - Santé Canada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Uvic edge powerpoint template</dc:title>
  <dc:creator>Hollott, Piers (HC/SC)</dc:creator>
  <cp:lastModifiedBy>Hollott, Piers (HC/SC)</cp:lastModifiedBy>
  <cp:revision>37</cp:revision>
  <dcterms:created xsi:type="dcterms:W3CDTF">2022-10-11T17:22:33Z</dcterms:created>
  <dcterms:modified xsi:type="dcterms:W3CDTF">2023-04-12T22:52:12Z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0x01010057EB37098F5D8E4491879CCAC06A552F</vt:lpwstr>
  </property>
</Properties>
</file>